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9" r:id="rId3"/>
    <p:sldId id="280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2" r:id="rId16"/>
    <p:sldId id="276" r:id="rId17"/>
    <p:sldId id="278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Sheet1!$P$7:$P$11</c:f>
              <c:strCache>
                <c:ptCount val="5"/>
                <c:pt idx="0">
                  <c:v>WAGE EMPLOYMENT EXCLUDING GANYU</c:v>
                </c:pt>
                <c:pt idx="1">
                  <c:v>HOUSEHOLD BUSINESS (NON-AG)</c:v>
                </c:pt>
                <c:pt idx="2">
                  <c:v>UNPAID HOUSEHOLD LABOUR (AGRIC)</c:v>
                </c:pt>
                <c:pt idx="3">
                  <c:v>UNPAID APPRENTICESHIP</c:v>
                </c:pt>
                <c:pt idx="4">
                  <c:v>GANYU</c:v>
                </c:pt>
              </c:strCache>
            </c:strRef>
          </c:cat>
          <c:val>
            <c:numRef>
              <c:f>Sheet1!$R$7:$R$11</c:f>
              <c:numCache>
                <c:formatCode>0</c:formatCode>
                <c:ptCount val="5"/>
                <c:pt idx="0">
                  <c:v>14.39</c:v>
                </c:pt>
                <c:pt idx="1">
                  <c:v>15.870000000000006</c:v>
                </c:pt>
                <c:pt idx="2">
                  <c:v>60.86</c:v>
                </c:pt>
                <c:pt idx="3">
                  <c:v>0.30000000000000032</c:v>
                </c:pt>
                <c:pt idx="4">
                  <c:v>8.57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61-4DCC-B282-941AC97DA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1455360"/>
        <c:axId val="561455752"/>
      </c:barChart>
      <c:catAx>
        <c:axId val="561455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561455752"/>
        <c:crosses val="autoZero"/>
        <c:auto val="1"/>
        <c:lblAlgn val="ctr"/>
        <c:lblOffset val="100"/>
        <c:noMultiLvlLbl val="0"/>
      </c:catAx>
      <c:valAx>
        <c:axId val="561455752"/>
        <c:scaling>
          <c:orientation val="minMax"/>
        </c:scaling>
        <c:delete val="0"/>
        <c:axPos val="b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56145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K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male</c:v>
          </c:tx>
          <c:spPr>
            <a:gradFill rotWithShape="0">
              <a:gsLst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Sheet2!$L$9:$L$13</c:f>
              <c:strCache>
                <c:ptCount val="5"/>
                <c:pt idx="0">
                  <c:v>WAGE EMPLOYMENT EXCLUDING GANYU</c:v>
                </c:pt>
                <c:pt idx="1">
                  <c:v>HOUSEHOLD BUSINESS (NON-AG)</c:v>
                </c:pt>
                <c:pt idx="2">
                  <c:v>UNPAID HOUSEHOLD LABOUR (AGRIC)</c:v>
                </c:pt>
                <c:pt idx="3">
                  <c:v>UNPAID APPRENTICESHIP</c:v>
                </c:pt>
                <c:pt idx="4">
                  <c:v>GANYU</c:v>
                </c:pt>
              </c:strCache>
            </c:strRef>
          </c:cat>
          <c:val>
            <c:numRef>
              <c:f>Sheet2!$N$9:$N$13</c:f>
              <c:numCache>
                <c:formatCode>0</c:formatCode>
                <c:ptCount val="5"/>
                <c:pt idx="0">
                  <c:v>73.194081810269637</c:v>
                </c:pt>
                <c:pt idx="1">
                  <c:v>50.118389897395424</c:v>
                </c:pt>
                <c:pt idx="2">
                  <c:v>45.677233429394796</c:v>
                </c:pt>
                <c:pt idx="3">
                  <c:v>83.333333333333258</c:v>
                </c:pt>
                <c:pt idx="4">
                  <c:v>62.865497076023374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F-497B-B7BB-88B5B21F37FC}"/>
            </c:ext>
          </c:extLst>
        </c:ser>
        <c:ser>
          <c:idx val="1"/>
          <c:order val="1"/>
          <c:tx>
            <c:v>female</c:v>
          </c:tx>
          <c:spPr>
            <a:gradFill rotWithShape="0">
              <a:gsLst>
                <a:gs pos="50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Sheet2!$L$9:$L$13</c:f>
              <c:strCache>
                <c:ptCount val="5"/>
                <c:pt idx="0">
                  <c:v>WAGE EMPLOYMENT EXCLUDING GANYU</c:v>
                </c:pt>
                <c:pt idx="1">
                  <c:v>HOUSEHOLD BUSINESS (NON-AG)</c:v>
                </c:pt>
                <c:pt idx="2">
                  <c:v>UNPAID HOUSEHOLD LABOUR (AGRIC)</c:v>
                </c:pt>
                <c:pt idx="3">
                  <c:v>UNPAID APPRENTICESHIP</c:v>
                </c:pt>
                <c:pt idx="4">
                  <c:v>GANYU</c:v>
                </c:pt>
              </c:strCache>
            </c:strRef>
          </c:cat>
          <c:val>
            <c:numRef>
              <c:f>Sheet2!$O$9:$O$13</c:f>
              <c:numCache>
                <c:formatCode>0</c:formatCode>
                <c:ptCount val="5"/>
                <c:pt idx="0">
                  <c:v>26.8059181897302</c:v>
                </c:pt>
                <c:pt idx="1">
                  <c:v>49.881610102604519</c:v>
                </c:pt>
                <c:pt idx="2">
                  <c:v>54.322766570605175</c:v>
                </c:pt>
                <c:pt idx="3">
                  <c:v>16.666666666666664</c:v>
                </c:pt>
                <c:pt idx="4">
                  <c:v>37.134502923976612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F-497B-B7BB-88B5B21F3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64787888"/>
        <c:axId val="561456144"/>
        <c:axId val="0"/>
      </c:bar3DChart>
      <c:catAx>
        <c:axId val="56478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561456144"/>
        <c:crosses val="autoZero"/>
        <c:auto val="1"/>
        <c:lblAlgn val="ctr"/>
        <c:lblOffset val="100"/>
        <c:noMultiLvlLbl val="0"/>
      </c:catAx>
      <c:valAx>
        <c:axId val="561456144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56478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KE"/>
        </a:p>
      </c:txPr>
    </c:legend>
    <c:plotVisOnly val="1"/>
    <c:dispBlanksAs val="gap"/>
    <c:showDLblsOverMax val="0"/>
  </c:chart>
  <c:spPr>
    <a:solidFill>
      <a:schemeClr val="bg1"/>
    </a:solidFill>
    <a:ln w="9525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K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Sheet3!$E$10</c:f>
              <c:strCache>
                <c:ptCount val="1"/>
                <c:pt idx="0">
                  <c:v>Male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Sheet3!$D$11:$D$27</c:f>
              <c:strCache>
                <c:ptCount val="17"/>
                <c:pt idx="0">
                  <c:v>AGRICULTURE/ LIVESTOCK</c:v>
                </c:pt>
                <c:pt idx="1">
                  <c:v>FISHING</c:v>
                </c:pt>
                <c:pt idx="2">
                  <c:v>MINING</c:v>
                </c:pt>
                <c:pt idx="3">
                  <c:v>TOURISM</c:v>
                </c:pt>
                <c:pt idx="4">
                  <c:v>GOVERMENT</c:v>
                </c:pt>
                <c:pt idx="5">
                  <c:v>PARASTATAL</c:v>
                </c:pt>
                <c:pt idx="6">
                  <c:v>PRIVATE SECTOR</c:v>
                </c:pt>
                <c:pt idx="7">
                  <c:v>NGO/RELIGIOUS</c:v>
                </c:pt>
                <c:pt idx="8">
                  <c:v>WITH EMPLOYEES</c:v>
                </c:pt>
                <c:pt idx="9">
                  <c:v>WITHOUT EMPLOYEES</c:v>
                </c:pt>
                <c:pt idx="10">
                  <c:v>UNPAID FAMILY WORK</c:v>
                </c:pt>
                <c:pt idx="11">
                  <c:v>PAID FAMILY WORK</c:v>
                </c:pt>
                <c:pt idx="12">
                  <c:v>JOB SEEKERS</c:v>
                </c:pt>
                <c:pt idx="13">
                  <c:v>STUDENT</c:v>
                </c:pt>
                <c:pt idx="14">
                  <c:v>DISABLED</c:v>
                </c:pt>
                <c:pt idx="15">
                  <c:v>NO JOB</c:v>
                </c:pt>
                <c:pt idx="16">
                  <c:v>TOO YOUNG</c:v>
                </c:pt>
              </c:strCache>
            </c:strRef>
          </c:cat>
          <c:val>
            <c:numRef>
              <c:f>Sheet3!$E$11:$E$27</c:f>
              <c:numCache>
                <c:formatCode>0</c:formatCode>
                <c:ptCount val="17"/>
                <c:pt idx="0">
                  <c:v>27.69</c:v>
                </c:pt>
                <c:pt idx="1">
                  <c:v>0.78</c:v>
                </c:pt>
                <c:pt idx="2">
                  <c:v>0.24000000000000016</c:v>
                </c:pt>
                <c:pt idx="3">
                  <c:v>2.0000000000000011E-2</c:v>
                </c:pt>
                <c:pt idx="4">
                  <c:v>2.19</c:v>
                </c:pt>
                <c:pt idx="5">
                  <c:v>0.23</c:v>
                </c:pt>
                <c:pt idx="6">
                  <c:v>6.98</c:v>
                </c:pt>
                <c:pt idx="7">
                  <c:v>0.29000000000000031</c:v>
                </c:pt>
                <c:pt idx="8">
                  <c:v>1.1299999999999986</c:v>
                </c:pt>
                <c:pt idx="9">
                  <c:v>5.91</c:v>
                </c:pt>
                <c:pt idx="10">
                  <c:v>3.73</c:v>
                </c:pt>
                <c:pt idx="11">
                  <c:v>0.24000000000000016</c:v>
                </c:pt>
                <c:pt idx="12">
                  <c:v>0.42000000000000032</c:v>
                </c:pt>
                <c:pt idx="13">
                  <c:v>26.7</c:v>
                </c:pt>
                <c:pt idx="14">
                  <c:v>0.96000000000000063</c:v>
                </c:pt>
                <c:pt idx="15">
                  <c:v>3.7800000000000002</c:v>
                </c:pt>
                <c:pt idx="16">
                  <c:v>18.73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C-42C3-96A1-E2CB3ED3881D}"/>
            </c:ext>
          </c:extLst>
        </c:ser>
        <c:ser>
          <c:idx val="1"/>
          <c:order val="1"/>
          <c:tx>
            <c:strRef>
              <c:f>Sheet3!$F$10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Sheet3!$D$11:$D$27</c:f>
              <c:strCache>
                <c:ptCount val="17"/>
                <c:pt idx="0">
                  <c:v>AGRICULTURE/ LIVESTOCK</c:v>
                </c:pt>
                <c:pt idx="1">
                  <c:v>FISHING</c:v>
                </c:pt>
                <c:pt idx="2">
                  <c:v>MINING</c:v>
                </c:pt>
                <c:pt idx="3">
                  <c:v>TOURISM</c:v>
                </c:pt>
                <c:pt idx="4">
                  <c:v>GOVERMENT</c:v>
                </c:pt>
                <c:pt idx="5">
                  <c:v>PARASTATAL</c:v>
                </c:pt>
                <c:pt idx="6">
                  <c:v>PRIVATE SECTOR</c:v>
                </c:pt>
                <c:pt idx="7">
                  <c:v>NGO/RELIGIOUS</c:v>
                </c:pt>
                <c:pt idx="8">
                  <c:v>WITH EMPLOYEES</c:v>
                </c:pt>
                <c:pt idx="9">
                  <c:v>WITHOUT EMPLOYEES</c:v>
                </c:pt>
                <c:pt idx="10">
                  <c:v>UNPAID FAMILY WORK</c:v>
                </c:pt>
                <c:pt idx="11">
                  <c:v>PAID FAMILY WORK</c:v>
                </c:pt>
                <c:pt idx="12">
                  <c:v>JOB SEEKERS</c:v>
                </c:pt>
                <c:pt idx="13">
                  <c:v>STUDENT</c:v>
                </c:pt>
                <c:pt idx="14">
                  <c:v>DISABLED</c:v>
                </c:pt>
                <c:pt idx="15">
                  <c:v>NO JOB</c:v>
                </c:pt>
                <c:pt idx="16">
                  <c:v>TOO YOUNG</c:v>
                </c:pt>
              </c:strCache>
            </c:strRef>
          </c:cat>
          <c:val>
            <c:numRef>
              <c:f>Sheet3!$F$11:$F$27</c:f>
              <c:numCache>
                <c:formatCode>0</c:formatCode>
                <c:ptCount val="17"/>
                <c:pt idx="0">
                  <c:v>30.39</c:v>
                </c:pt>
                <c:pt idx="1">
                  <c:v>8.0000000000000043E-2</c:v>
                </c:pt>
                <c:pt idx="2">
                  <c:v>0.05</c:v>
                </c:pt>
                <c:pt idx="3">
                  <c:v>2.0000000000000011E-2</c:v>
                </c:pt>
                <c:pt idx="4">
                  <c:v>1.1700000000000013</c:v>
                </c:pt>
                <c:pt idx="5">
                  <c:v>9.0000000000000024E-2</c:v>
                </c:pt>
                <c:pt idx="6">
                  <c:v>2.7</c:v>
                </c:pt>
                <c:pt idx="7">
                  <c:v>0.18000000000000016</c:v>
                </c:pt>
                <c:pt idx="8">
                  <c:v>0.48000000000000032</c:v>
                </c:pt>
                <c:pt idx="9">
                  <c:v>5.9300000000000024</c:v>
                </c:pt>
                <c:pt idx="10">
                  <c:v>10.06</c:v>
                </c:pt>
                <c:pt idx="11">
                  <c:v>0.48000000000000032</c:v>
                </c:pt>
                <c:pt idx="12">
                  <c:v>0.15000000000000016</c:v>
                </c:pt>
                <c:pt idx="13">
                  <c:v>25.330000000000005</c:v>
                </c:pt>
                <c:pt idx="14">
                  <c:v>1.53</c:v>
                </c:pt>
                <c:pt idx="15">
                  <c:v>4.0599999999999996</c:v>
                </c:pt>
                <c:pt idx="16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6C-42C3-96A1-E2CB3ED38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1558776"/>
        <c:axId val="571559168"/>
        <c:axId val="0"/>
      </c:bar3DChart>
      <c:catAx>
        <c:axId val="57155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571559168"/>
        <c:crosses val="autoZero"/>
        <c:auto val="1"/>
        <c:lblAlgn val="ctr"/>
        <c:lblOffset val="100"/>
        <c:noMultiLvlLbl val="0"/>
      </c:catAx>
      <c:valAx>
        <c:axId val="571559168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57155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KE"/>
        </a:p>
      </c:txPr>
    </c:legend>
    <c:plotVisOnly val="1"/>
    <c:dispBlanksAs val="gap"/>
    <c:showDLblsOverMax val="0"/>
  </c:chart>
  <c:spPr>
    <a:solidFill>
      <a:schemeClr val="bg1"/>
    </a:solidFill>
    <a:ln w="9525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K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Male_firewood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Sheet1!$O$4:$O$94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3.1469480000000001E-2</c:v>
                </c:pt>
                <c:pt idx="4">
                  <c:v>6.020747503601117E-2</c:v>
                </c:pt>
                <c:pt idx="5">
                  <c:v>0.105647867501385</c:v>
                </c:pt>
                <c:pt idx="6">
                  <c:v>0.15671195440443236</c:v>
                </c:pt>
                <c:pt idx="7">
                  <c:v>0.23208509822714701</c:v>
                </c:pt>
                <c:pt idx="8">
                  <c:v>0.3090021120775624</c:v>
                </c:pt>
                <c:pt idx="9">
                  <c:v>0.39236677299723099</c:v>
                </c:pt>
                <c:pt idx="10">
                  <c:v>0.46731140823268746</c:v>
                </c:pt>
                <c:pt idx="11">
                  <c:v>0.54972757584487564</c:v>
                </c:pt>
                <c:pt idx="12">
                  <c:v>0.59697676720221493</c:v>
                </c:pt>
                <c:pt idx="13">
                  <c:v>0.64736362016620497</c:v>
                </c:pt>
                <c:pt idx="14">
                  <c:v>0.67200003257617902</c:v>
                </c:pt>
                <c:pt idx="15">
                  <c:v>0.6911682562880902</c:v>
                </c:pt>
                <c:pt idx="16">
                  <c:v>0.67620040642659474</c:v>
                </c:pt>
                <c:pt idx="17">
                  <c:v>0.66330640554016662</c:v>
                </c:pt>
                <c:pt idx="18">
                  <c:v>0.63657395922437765</c:v>
                </c:pt>
                <c:pt idx="19">
                  <c:v>0.60668697152354678</c:v>
                </c:pt>
                <c:pt idx="20">
                  <c:v>0.5686731331855972</c:v>
                </c:pt>
                <c:pt idx="21">
                  <c:v>0.54395930659279879</c:v>
                </c:pt>
                <c:pt idx="22">
                  <c:v>0.52258559235457192</c:v>
                </c:pt>
                <c:pt idx="23">
                  <c:v>0.49473315833795001</c:v>
                </c:pt>
                <c:pt idx="24">
                  <c:v>0.4738384675900284</c:v>
                </c:pt>
                <c:pt idx="25">
                  <c:v>0.45175876232687034</c:v>
                </c:pt>
                <c:pt idx="26">
                  <c:v>0.42609042614958531</c:v>
                </c:pt>
                <c:pt idx="27">
                  <c:v>0.39570471401662133</c:v>
                </c:pt>
                <c:pt idx="28">
                  <c:v>0.37358323867035997</c:v>
                </c:pt>
                <c:pt idx="29">
                  <c:v>0.34800005484764635</c:v>
                </c:pt>
                <c:pt idx="30">
                  <c:v>0.32394718526315847</c:v>
                </c:pt>
                <c:pt idx="31">
                  <c:v>0.29963916443213279</c:v>
                </c:pt>
                <c:pt idx="32">
                  <c:v>0.28005016509695346</c:v>
                </c:pt>
                <c:pt idx="33">
                  <c:v>0.26238400731302053</c:v>
                </c:pt>
                <c:pt idx="34">
                  <c:v>0.24628231601108119</c:v>
                </c:pt>
                <c:pt idx="35">
                  <c:v>0.24208024343490317</c:v>
                </c:pt>
                <c:pt idx="36">
                  <c:v>0.2393735984487538</c:v>
                </c:pt>
                <c:pt idx="37">
                  <c:v>0.23794208376731343</c:v>
                </c:pt>
                <c:pt idx="38">
                  <c:v>0.22974965872576214</c:v>
                </c:pt>
                <c:pt idx="39">
                  <c:v>0.2237716160505818</c:v>
                </c:pt>
                <c:pt idx="40">
                  <c:v>0.21056512620870288</c:v>
                </c:pt>
                <c:pt idx="41">
                  <c:v>0.19988796328715988</c:v>
                </c:pt>
                <c:pt idx="42">
                  <c:v>0.19223014151329923</c:v>
                </c:pt>
                <c:pt idx="43">
                  <c:v>0.190881341379502</c:v>
                </c:pt>
                <c:pt idx="44">
                  <c:v>0.19361470200335587</c:v>
                </c:pt>
                <c:pt idx="45">
                  <c:v>0.21755327430163898</c:v>
                </c:pt>
                <c:pt idx="46">
                  <c:v>0.24096068110225632</c:v>
                </c:pt>
                <c:pt idx="47">
                  <c:v>0.26100328304922132</c:v>
                </c:pt>
                <c:pt idx="48">
                  <c:v>0.28360840837558632</c:v>
                </c:pt>
                <c:pt idx="49">
                  <c:v>0.30240521240449231</c:v>
                </c:pt>
                <c:pt idx="50">
                  <c:v>0.30412958493047554</c:v>
                </c:pt>
                <c:pt idx="51">
                  <c:v>0.30651398664311097</c:v>
                </c:pt>
                <c:pt idx="52">
                  <c:v>0.31095859495880473</c:v>
                </c:pt>
                <c:pt idx="53">
                  <c:v>0.31183430083831698</c:v>
                </c:pt>
                <c:pt idx="54">
                  <c:v>0.31330333779985486</c:v>
                </c:pt>
                <c:pt idx="55">
                  <c:v>0.30818096870183154</c:v>
                </c:pt>
                <c:pt idx="56">
                  <c:v>0.30375036617253598</c:v>
                </c:pt>
                <c:pt idx="57">
                  <c:v>0.298741404449688</c:v>
                </c:pt>
                <c:pt idx="58">
                  <c:v>0.29915055032767446</c:v>
                </c:pt>
                <c:pt idx="59">
                  <c:v>0.302192046415447</c:v>
                </c:pt>
                <c:pt idx="60">
                  <c:v>0.31072270074068947</c:v>
                </c:pt>
                <c:pt idx="61">
                  <c:v>0.32394617052407365</c:v>
                </c:pt>
                <c:pt idx="62">
                  <c:v>0.34064165219540599</c:v>
                </c:pt>
                <c:pt idx="63">
                  <c:v>0.35570593392009997</c:v>
                </c:pt>
                <c:pt idx="64">
                  <c:v>0.35644340023718901</c:v>
                </c:pt>
                <c:pt idx="65">
                  <c:v>0.35623834799377596</c:v>
                </c:pt>
                <c:pt idx="66">
                  <c:v>0.35186727045096433</c:v>
                </c:pt>
                <c:pt idx="67">
                  <c:v>0.34281205785827734</c:v>
                </c:pt>
                <c:pt idx="68">
                  <c:v>0.33361686188344813</c:v>
                </c:pt>
                <c:pt idx="69">
                  <c:v>0.32898669757775301</c:v>
                </c:pt>
                <c:pt idx="70">
                  <c:v>0.31492930865564173</c:v>
                </c:pt>
                <c:pt idx="71">
                  <c:v>0.28836834251413501</c:v>
                </c:pt>
                <c:pt idx="72">
                  <c:v>0.25974130668469475</c:v>
                </c:pt>
                <c:pt idx="73">
                  <c:v>0.20539921550276327</c:v>
                </c:pt>
                <c:pt idx="74">
                  <c:v>0.15181653358636044</c:v>
                </c:pt>
                <c:pt idx="75">
                  <c:v>9.9009468891308808E-2</c:v>
                </c:pt>
                <c:pt idx="76">
                  <c:v>5.8273903663345505E-2</c:v>
                </c:pt>
                <c:pt idx="77">
                  <c:v>2.0579369742373045E-2</c:v>
                </c:pt>
                <c:pt idx="78">
                  <c:v>6.8597899141243437E-3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34-46B0-B0CB-A067AD03C806}"/>
            </c:ext>
          </c:extLst>
        </c:ser>
        <c:ser>
          <c:idx val="1"/>
          <c:order val="1"/>
          <c:tx>
            <c:v>Female_firewood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Sheet1!$P$4:$P$94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0.24706081779316699</c:v>
                </c:pt>
                <c:pt idx="6">
                  <c:v>0.37164763244690679</c:v>
                </c:pt>
                <c:pt idx="7">
                  <c:v>0.50534026358264106</c:v>
                </c:pt>
                <c:pt idx="8">
                  <c:v>0.66003764330563264</c:v>
                </c:pt>
                <c:pt idx="9">
                  <c:v>0.81657230322252949</c:v>
                </c:pt>
                <c:pt idx="10">
                  <c:v>1.0067763600277</c:v>
                </c:pt>
                <c:pt idx="11">
                  <c:v>1.21078520842105</c:v>
                </c:pt>
                <c:pt idx="12">
                  <c:v>1.4212937592243773</c:v>
                </c:pt>
                <c:pt idx="13">
                  <c:v>1.64536694127424</c:v>
                </c:pt>
                <c:pt idx="14">
                  <c:v>1.84865105916897</c:v>
                </c:pt>
                <c:pt idx="15">
                  <c:v>2.0136216985041502</c:v>
                </c:pt>
                <c:pt idx="16">
                  <c:v>2.1587120364542871</c:v>
                </c:pt>
                <c:pt idx="17">
                  <c:v>2.2809328757894747</c:v>
                </c:pt>
                <c:pt idx="18">
                  <c:v>2.3754183926869787</c:v>
                </c:pt>
                <c:pt idx="19">
                  <c:v>2.4691490665928</c:v>
                </c:pt>
                <c:pt idx="20">
                  <c:v>2.5610360526315832</c:v>
                </c:pt>
                <c:pt idx="21">
                  <c:v>2.6242128253739598</c:v>
                </c:pt>
                <c:pt idx="22">
                  <c:v>2.6960073505817199</c:v>
                </c:pt>
                <c:pt idx="23">
                  <c:v>2.752460663157887</c:v>
                </c:pt>
                <c:pt idx="24">
                  <c:v>2.80509525196676</c:v>
                </c:pt>
                <c:pt idx="25">
                  <c:v>2.8586734950692438</c:v>
                </c:pt>
                <c:pt idx="26">
                  <c:v>2.9131403683102501</c:v>
                </c:pt>
                <c:pt idx="27">
                  <c:v>2.9649242447645432</c:v>
                </c:pt>
                <c:pt idx="28">
                  <c:v>3.0023573644535198</c:v>
                </c:pt>
                <c:pt idx="29">
                  <c:v>3.0421114033289101</c:v>
                </c:pt>
                <c:pt idx="30">
                  <c:v>3.0650912500258602</c:v>
                </c:pt>
                <c:pt idx="31">
                  <c:v>3.0932613948703604</c:v>
                </c:pt>
                <c:pt idx="32">
                  <c:v>3.1088501272584503</c:v>
                </c:pt>
                <c:pt idx="33">
                  <c:v>3.1389334242491778</c:v>
                </c:pt>
                <c:pt idx="34">
                  <c:v>3.1616083860388264</c:v>
                </c:pt>
                <c:pt idx="35">
                  <c:v>3.1840617048608699</c:v>
                </c:pt>
                <c:pt idx="36">
                  <c:v>3.2078478873398195</c:v>
                </c:pt>
                <c:pt idx="37">
                  <c:v>3.2167972116358201</c:v>
                </c:pt>
                <c:pt idx="38">
                  <c:v>3.2208579758836198</c:v>
                </c:pt>
                <c:pt idx="39">
                  <c:v>3.2148616394692171</c:v>
                </c:pt>
                <c:pt idx="40">
                  <c:v>3.2109039506930799</c:v>
                </c:pt>
                <c:pt idx="41">
                  <c:v>3.1876709991186503</c:v>
                </c:pt>
                <c:pt idx="42">
                  <c:v>3.1758369542990077</c:v>
                </c:pt>
                <c:pt idx="43">
                  <c:v>3.1623632881576147</c:v>
                </c:pt>
                <c:pt idx="44">
                  <c:v>3.1316134940704377</c:v>
                </c:pt>
                <c:pt idx="45">
                  <c:v>3.0878634622280501</c:v>
                </c:pt>
                <c:pt idx="46">
                  <c:v>3.0564514992486838</c:v>
                </c:pt>
                <c:pt idx="47">
                  <c:v>3.0232331688354552</c:v>
                </c:pt>
                <c:pt idx="48">
                  <c:v>2.9896502307744597</c:v>
                </c:pt>
                <c:pt idx="49">
                  <c:v>2.9796194154794371</c:v>
                </c:pt>
                <c:pt idx="50">
                  <c:v>2.9787425503997977</c:v>
                </c:pt>
                <c:pt idx="51">
                  <c:v>2.9747418141278197</c:v>
                </c:pt>
                <c:pt idx="52">
                  <c:v>2.9600491968661777</c:v>
                </c:pt>
                <c:pt idx="53">
                  <c:v>2.9376775434265601</c:v>
                </c:pt>
                <c:pt idx="54">
                  <c:v>2.9097184200364303</c:v>
                </c:pt>
                <c:pt idx="55">
                  <c:v>2.8652440743424803</c:v>
                </c:pt>
                <c:pt idx="56">
                  <c:v>2.8241848227492001</c:v>
                </c:pt>
                <c:pt idx="57">
                  <c:v>2.8081522034955704</c:v>
                </c:pt>
                <c:pt idx="58">
                  <c:v>2.7746329349249788</c:v>
                </c:pt>
                <c:pt idx="59">
                  <c:v>2.7199327446227812</c:v>
                </c:pt>
                <c:pt idx="60">
                  <c:v>2.6854692100559112</c:v>
                </c:pt>
                <c:pt idx="61">
                  <c:v>2.6320555234824377</c:v>
                </c:pt>
                <c:pt idx="62">
                  <c:v>2.5510975866423227</c:v>
                </c:pt>
                <c:pt idx="63">
                  <c:v>2.5031661981991897</c:v>
                </c:pt>
                <c:pt idx="64">
                  <c:v>2.4899312656973058</c:v>
                </c:pt>
                <c:pt idx="65">
                  <c:v>2.4895296946843901</c:v>
                </c:pt>
                <c:pt idx="66">
                  <c:v>2.4948101487557</c:v>
                </c:pt>
                <c:pt idx="67">
                  <c:v>2.5277577164764744</c:v>
                </c:pt>
                <c:pt idx="68">
                  <c:v>2.5171554209880265</c:v>
                </c:pt>
                <c:pt idx="69">
                  <c:v>2.4495051901527187</c:v>
                </c:pt>
                <c:pt idx="70">
                  <c:v>2.34121658880975</c:v>
                </c:pt>
                <c:pt idx="71">
                  <c:v>2.2441187069992732</c:v>
                </c:pt>
                <c:pt idx="72">
                  <c:v>2.1506546855332265</c:v>
                </c:pt>
                <c:pt idx="73">
                  <c:v>2.0795783527878102</c:v>
                </c:pt>
                <c:pt idx="74">
                  <c:v>2.1113844110612199</c:v>
                </c:pt>
                <c:pt idx="75">
                  <c:v>2.10117296806474</c:v>
                </c:pt>
                <c:pt idx="76">
                  <c:v>2.0218852936017675</c:v>
                </c:pt>
                <c:pt idx="77">
                  <c:v>1.8214569167647301</c:v>
                </c:pt>
                <c:pt idx="78">
                  <c:v>1.5887463031750702</c:v>
                </c:pt>
                <c:pt idx="79">
                  <c:v>1.1251447969242299</c:v>
                </c:pt>
                <c:pt idx="80">
                  <c:v>0.72646615925398106</c:v>
                </c:pt>
                <c:pt idx="81">
                  <c:v>0.39867903614460465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34-46B0-B0CB-A067AD03C806}"/>
            </c:ext>
          </c:extLst>
        </c:ser>
        <c:ser>
          <c:idx val="2"/>
          <c:order val="2"/>
          <c:tx>
            <c:v>Male_water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Sheet1!$Q$4:$Q$94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9.3110760000000042E-2</c:v>
                </c:pt>
                <c:pt idx="4">
                  <c:v>0.18016204000000019</c:v>
                </c:pt>
                <c:pt idx="5">
                  <c:v>0.32264360000000031</c:v>
                </c:pt>
                <c:pt idx="6">
                  <c:v>0.51295868</c:v>
                </c:pt>
                <c:pt idx="7">
                  <c:v>0.74928679999999959</c:v>
                </c:pt>
                <c:pt idx="8">
                  <c:v>1.0321774400000001</c:v>
                </c:pt>
                <c:pt idx="9">
                  <c:v>1.3228298799999998</c:v>
                </c:pt>
                <c:pt idx="10">
                  <c:v>1.5874217599999985</c:v>
                </c:pt>
                <c:pt idx="11">
                  <c:v>1.8204032799999998</c:v>
                </c:pt>
                <c:pt idx="12">
                  <c:v>1.9924295599999999</c:v>
                </c:pt>
                <c:pt idx="13">
                  <c:v>2.0932393199999999</c:v>
                </c:pt>
                <c:pt idx="14">
                  <c:v>2.16261656</c:v>
                </c:pt>
                <c:pt idx="15">
                  <c:v>2.1816336000000001</c:v>
                </c:pt>
                <c:pt idx="16">
                  <c:v>2.1376798799999999</c:v>
                </c:pt>
                <c:pt idx="17">
                  <c:v>2.0709002000000001</c:v>
                </c:pt>
                <c:pt idx="18">
                  <c:v>1.9780765200000023</c:v>
                </c:pt>
                <c:pt idx="19">
                  <c:v>1.8325996799999986</c:v>
                </c:pt>
                <c:pt idx="20">
                  <c:v>1.6976371200000013</c:v>
                </c:pt>
                <c:pt idx="21">
                  <c:v>1.5686959599999999</c:v>
                </c:pt>
                <c:pt idx="22">
                  <c:v>1.4294687199999982</c:v>
                </c:pt>
                <c:pt idx="23">
                  <c:v>1.2837687999999985</c:v>
                </c:pt>
                <c:pt idx="24">
                  <c:v>1.1544595600000016</c:v>
                </c:pt>
                <c:pt idx="25">
                  <c:v>1.0081924799999999</c:v>
                </c:pt>
                <c:pt idx="26">
                  <c:v>0.88975776000000006</c:v>
                </c:pt>
                <c:pt idx="27">
                  <c:v>0.78590840000000162</c:v>
                </c:pt>
                <c:pt idx="28">
                  <c:v>0.71420590814404494</c:v>
                </c:pt>
                <c:pt idx="29">
                  <c:v>0.65522596199446004</c:v>
                </c:pt>
                <c:pt idx="30">
                  <c:v>0.61052931778393404</c:v>
                </c:pt>
                <c:pt idx="31">
                  <c:v>0.54809389905817296</c:v>
                </c:pt>
                <c:pt idx="32">
                  <c:v>0.51696884254847808</c:v>
                </c:pt>
                <c:pt idx="33">
                  <c:v>0.50256992908587306</c:v>
                </c:pt>
                <c:pt idx="34">
                  <c:v>0.501158492742383</c:v>
                </c:pt>
                <c:pt idx="35">
                  <c:v>0.52088611013850494</c:v>
                </c:pt>
                <c:pt idx="36">
                  <c:v>0.55528016432132921</c:v>
                </c:pt>
                <c:pt idx="37">
                  <c:v>0.55848937152354605</c:v>
                </c:pt>
                <c:pt idx="38">
                  <c:v>0.5473795687534625</c:v>
                </c:pt>
                <c:pt idx="39">
                  <c:v>0.52711679988919657</c:v>
                </c:pt>
                <c:pt idx="40">
                  <c:v>0.50094451132367479</c:v>
                </c:pt>
                <c:pt idx="41">
                  <c:v>0.48339545326520933</c:v>
                </c:pt>
                <c:pt idx="42">
                  <c:v>0.48237133193383447</c:v>
                </c:pt>
                <c:pt idx="43">
                  <c:v>0.48157853854743332</c:v>
                </c:pt>
                <c:pt idx="44">
                  <c:v>0.48665316502725348</c:v>
                </c:pt>
                <c:pt idx="45">
                  <c:v>0.49023906749155499</c:v>
                </c:pt>
                <c:pt idx="46">
                  <c:v>0.48427194390620132</c:v>
                </c:pt>
                <c:pt idx="47">
                  <c:v>0.47814453945128599</c:v>
                </c:pt>
                <c:pt idx="48">
                  <c:v>0.47376139866429301</c:v>
                </c:pt>
                <c:pt idx="49">
                  <c:v>0.47385043464218402</c:v>
                </c:pt>
                <c:pt idx="50">
                  <c:v>0.47458733408577508</c:v>
                </c:pt>
                <c:pt idx="51">
                  <c:v>0.48407194994896247</c:v>
                </c:pt>
                <c:pt idx="52">
                  <c:v>0.4915514655154134</c:v>
                </c:pt>
                <c:pt idx="53">
                  <c:v>0.50814541009017633</c:v>
                </c:pt>
                <c:pt idx="54">
                  <c:v>0.52305546439559292</c:v>
                </c:pt>
                <c:pt idx="55">
                  <c:v>0.54533010645370505</c:v>
                </c:pt>
                <c:pt idx="56">
                  <c:v>0.565034186998291</c:v>
                </c:pt>
                <c:pt idx="57">
                  <c:v>0.5974334774562382</c:v>
                </c:pt>
                <c:pt idx="58">
                  <c:v>0.61893428508280801</c:v>
                </c:pt>
                <c:pt idx="59">
                  <c:v>0.63729261836506279</c:v>
                </c:pt>
                <c:pt idx="60">
                  <c:v>0.64264804429775579</c:v>
                </c:pt>
                <c:pt idx="61">
                  <c:v>0.64550320905286751</c:v>
                </c:pt>
                <c:pt idx="62">
                  <c:v>0.6412545340248732</c:v>
                </c:pt>
                <c:pt idx="63">
                  <c:v>0.63542007340130968</c:v>
                </c:pt>
                <c:pt idx="64">
                  <c:v>0.62943580252283493</c:v>
                </c:pt>
                <c:pt idx="65">
                  <c:v>0.62764750427969596</c:v>
                </c:pt>
                <c:pt idx="66">
                  <c:v>0.62651989199488078</c:v>
                </c:pt>
                <c:pt idx="67">
                  <c:v>0.62205791077297601</c:v>
                </c:pt>
                <c:pt idx="68">
                  <c:v>0.62586097667757146</c:v>
                </c:pt>
                <c:pt idx="69">
                  <c:v>0.63168653028296751</c:v>
                </c:pt>
                <c:pt idx="70">
                  <c:v>0.63888281013281456</c:v>
                </c:pt>
                <c:pt idx="71">
                  <c:v>0.64879909001243996</c:v>
                </c:pt>
                <c:pt idx="72">
                  <c:v>0.64697697382893793</c:v>
                </c:pt>
                <c:pt idx="73">
                  <c:v>0.63552343997868366</c:v>
                </c:pt>
                <c:pt idx="74">
                  <c:v>0.607380305920875</c:v>
                </c:pt>
                <c:pt idx="75">
                  <c:v>0.57408946711918896</c:v>
                </c:pt>
                <c:pt idx="76">
                  <c:v>0.51352303194297733</c:v>
                </c:pt>
                <c:pt idx="77">
                  <c:v>0.46380121510517902</c:v>
                </c:pt>
                <c:pt idx="78">
                  <c:v>0.41621829526766974</c:v>
                </c:pt>
                <c:pt idx="79">
                  <c:v>0.38239568323148565</c:v>
                </c:pt>
                <c:pt idx="80">
                  <c:v>0.2960075356097584</c:v>
                </c:pt>
                <c:pt idx="81">
                  <c:v>0.22927845830871202</c:v>
                </c:pt>
                <c:pt idx="82">
                  <c:v>0.15953645714650433</c:v>
                </c:pt>
                <c:pt idx="83">
                  <c:v>8.93331165266225E-2</c:v>
                </c:pt>
                <c:pt idx="84">
                  <c:v>2.1384801205649201E-2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34-46B0-B0CB-A067AD03C806}"/>
            </c:ext>
          </c:extLst>
        </c:ser>
        <c:ser>
          <c:idx val="3"/>
          <c:order val="3"/>
          <c:tx>
            <c:v>Female_water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Sheet1!$R$4:$R$94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0.27591322000000001</c:v>
                </c:pt>
                <c:pt idx="5">
                  <c:v>0.46560430000000008</c:v>
                </c:pt>
                <c:pt idx="6">
                  <c:v>0.69426786000000007</c:v>
                </c:pt>
                <c:pt idx="7">
                  <c:v>0.96091566000000062</c:v>
                </c:pt>
                <c:pt idx="8">
                  <c:v>1.2417788599999986</c:v>
                </c:pt>
                <c:pt idx="9">
                  <c:v>1.5278050799999998</c:v>
                </c:pt>
                <c:pt idx="10">
                  <c:v>1.80808824</c:v>
                </c:pt>
                <c:pt idx="11">
                  <c:v>2.0703923199999998</c:v>
                </c:pt>
                <c:pt idx="12">
                  <c:v>2.2918755799999997</c:v>
                </c:pt>
                <c:pt idx="13">
                  <c:v>2.4777317890858699</c:v>
                </c:pt>
                <c:pt idx="14">
                  <c:v>2.6141187607202196</c:v>
                </c:pt>
                <c:pt idx="15">
                  <c:v>2.7170598845429352</c:v>
                </c:pt>
                <c:pt idx="16">
                  <c:v>2.7880787608864286</c:v>
                </c:pt>
                <c:pt idx="17">
                  <c:v>2.85083759229917</c:v>
                </c:pt>
                <c:pt idx="18">
                  <c:v>2.8948433650415475</c:v>
                </c:pt>
                <c:pt idx="19">
                  <c:v>2.9481880176177326</c:v>
                </c:pt>
                <c:pt idx="20">
                  <c:v>2.9925726081994437</c:v>
                </c:pt>
                <c:pt idx="21">
                  <c:v>3.0376226212188326</c:v>
                </c:pt>
                <c:pt idx="22">
                  <c:v>3.0797157991689748</c:v>
                </c:pt>
                <c:pt idx="23">
                  <c:v>3.1190117052077575</c:v>
                </c:pt>
                <c:pt idx="24">
                  <c:v>3.1488492320775601</c:v>
                </c:pt>
                <c:pt idx="25">
                  <c:v>3.1689366710249347</c:v>
                </c:pt>
                <c:pt idx="26">
                  <c:v>3.1844136610526332</c:v>
                </c:pt>
                <c:pt idx="27">
                  <c:v>3.1897526720775602</c:v>
                </c:pt>
                <c:pt idx="28">
                  <c:v>3.1975417038781151</c:v>
                </c:pt>
                <c:pt idx="29">
                  <c:v>3.2065066200554</c:v>
                </c:pt>
                <c:pt idx="30">
                  <c:v>3.2132600388365651</c:v>
                </c:pt>
                <c:pt idx="31">
                  <c:v>3.21609740365651</c:v>
                </c:pt>
                <c:pt idx="32">
                  <c:v>3.2109527064265952</c:v>
                </c:pt>
                <c:pt idx="33">
                  <c:v>3.1977510541274285</c:v>
                </c:pt>
                <c:pt idx="34">
                  <c:v>3.1808461157340675</c:v>
                </c:pt>
                <c:pt idx="35">
                  <c:v>3.1605395394459852</c:v>
                </c:pt>
                <c:pt idx="36">
                  <c:v>3.1450474679224412</c:v>
                </c:pt>
                <c:pt idx="37">
                  <c:v>3.1364768401662038</c:v>
                </c:pt>
                <c:pt idx="38">
                  <c:v>3.13356218365651</c:v>
                </c:pt>
                <c:pt idx="39">
                  <c:v>3.1186356670914099</c:v>
                </c:pt>
                <c:pt idx="40">
                  <c:v>3.0953576410526327</c:v>
                </c:pt>
                <c:pt idx="41">
                  <c:v>3.0553406442105238</c:v>
                </c:pt>
                <c:pt idx="42">
                  <c:v>3.005455247867038</c:v>
                </c:pt>
                <c:pt idx="43">
                  <c:v>2.958117810470918</c:v>
                </c:pt>
                <c:pt idx="44">
                  <c:v>2.9316573900830996</c:v>
                </c:pt>
                <c:pt idx="45">
                  <c:v>2.929178649806095</c:v>
                </c:pt>
                <c:pt idx="46">
                  <c:v>2.9122514656413871</c:v>
                </c:pt>
                <c:pt idx="47">
                  <c:v>2.8954614920408801</c:v>
                </c:pt>
                <c:pt idx="48">
                  <c:v>2.848607191494867</c:v>
                </c:pt>
                <c:pt idx="49">
                  <c:v>2.77951719225958</c:v>
                </c:pt>
                <c:pt idx="50">
                  <c:v>2.6687628502087151</c:v>
                </c:pt>
                <c:pt idx="51">
                  <c:v>2.5676250949871098</c:v>
                </c:pt>
                <c:pt idx="52">
                  <c:v>2.4757501205333976</c:v>
                </c:pt>
                <c:pt idx="53">
                  <c:v>2.4233078552225891</c:v>
                </c:pt>
                <c:pt idx="54">
                  <c:v>2.37776369757505</c:v>
                </c:pt>
                <c:pt idx="55">
                  <c:v>2.369264231950535</c:v>
                </c:pt>
                <c:pt idx="56">
                  <c:v>2.3983273392303199</c:v>
                </c:pt>
                <c:pt idx="57">
                  <c:v>2.4009412486502426</c:v>
                </c:pt>
                <c:pt idx="58">
                  <c:v>2.3631483488976532</c:v>
                </c:pt>
                <c:pt idx="59">
                  <c:v>2.3096247107867649</c:v>
                </c:pt>
                <c:pt idx="60">
                  <c:v>2.2506318646633132</c:v>
                </c:pt>
                <c:pt idx="61">
                  <c:v>2.1563802130997947</c:v>
                </c:pt>
                <c:pt idx="62">
                  <c:v>2.0894282309218477</c:v>
                </c:pt>
                <c:pt idx="63">
                  <c:v>2.0617867731575212</c:v>
                </c:pt>
                <c:pt idx="64">
                  <c:v>2.055280702633445</c:v>
                </c:pt>
                <c:pt idx="65">
                  <c:v>2.046570859739385</c:v>
                </c:pt>
                <c:pt idx="66">
                  <c:v>2.0210970411379696</c:v>
                </c:pt>
                <c:pt idx="67">
                  <c:v>1.9939037004543598</c:v>
                </c:pt>
                <c:pt idx="68">
                  <c:v>1.911849626321185</c:v>
                </c:pt>
                <c:pt idx="69">
                  <c:v>1.8133730282378648</c:v>
                </c:pt>
                <c:pt idx="70">
                  <c:v>1.696874354847645</c:v>
                </c:pt>
                <c:pt idx="71">
                  <c:v>1.6259210238227151</c:v>
                </c:pt>
                <c:pt idx="72">
                  <c:v>1.5464080168975101</c:v>
                </c:pt>
                <c:pt idx="73">
                  <c:v>1.4849206373961235</c:v>
                </c:pt>
                <c:pt idx="74">
                  <c:v>1.4135915100277034</c:v>
                </c:pt>
                <c:pt idx="75">
                  <c:v>1.3676257383933548</c:v>
                </c:pt>
                <c:pt idx="76">
                  <c:v>1.2448066332409986</c:v>
                </c:pt>
                <c:pt idx="77">
                  <c:v>1.0805082282548502</c:v>
                </c:pt>
                <c:pt idx="78">
                  <c:v>0.91476118243767501</c:v>
                </c:pt>
                <c:pt idx="79">
                  <c:v>0.74800673423823005</c:v>
                </c:pt>
                <c:pt idx="80">
                  <c:v>0.50661870896491457</c:v>
                </c:pt>
                <c:pt idx="81">
                  <c:v>0.32458551219298504</c:v>
                </c:pt>
                <c:pt idx="82">
                  <c:v>0.19374197248938349</c:v>
                </c:pt>
                <c:pt idx="83">
                  <c:v>8.9576141852264562E-2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34-46B0-B0CB-A067AD03C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71559952"/>
        <c:axId val="180023640"/>
      </c:lineChart>
      <c:catAx>
        <c:axId val="571559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180023640"/>
        <c:crosses val="autoZero"/>
        <c:auto val="1"/>
        <c:lblAlgn val="ctr"/>
        <c:lblOffset val="100"/>
        <c:tickLblSkip val="5"/>
        <c:noMultiLvlLbl val="0"/>
      </c:catAx>
      <c:valAx>
        <c:axId val="180023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Number of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571559952"/>
        <c:crosses val="autoZero"/>
        <c:crossBetween val="between"/>
      </c:valAx>
      <c:spPr>
        <a:gradFill rotWithShape="0">
          <a:gsLst>
            <a:gs pos="0">
              <a:schemeClr val="lt1"/>
            </a:gs>
            <a:gs pos="100000">
              <a:schemeClr val="lt1">
                <a:lumMod val="9500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17522537943627"/>
          <c:y val="0.92657545793960383"/>
          <c:w val="0.78000694206702426"/>
          <c:h val="5.5912687086133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KE"/>
        </a:p>
      </c:txPr>
    </c:legend>
    <c:plotVisOnly val="1"/>
    <c:dispBlanksAs val="gap"/>
    <c:showDLblsOverMax val="0"/>
  </c:chart>
  <c:spPr>
    <a:solidFill>
      <a:schemeClr val="lt1"/>
    </a:solidFill>
    <a:ln w="9525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K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Male_water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Sheet1!$G$4:$G$94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0.39747743103629157</c:v>
                </c:pt>
                <c:pt idx="5">
                  <c:v>0.42930121726278464</c:v>
                </c:pt>
                <c:pt idx="6">
                  <c:v>0.46677304591383378</c:v>
                </c:pt>
                <c:pt idx="7">
                  <c:v>0.50993357998460165</c:v>
                </c:pt>
                <c:pt idx="8">
                  <c:v>0.5582467645488226</c:v>
                </c:pt>
                <c:pt idx="9">
                  <c:v>0.61039706297356155</c:v>
                </c:pt>
                <c:pt idx="10">
                  <c:v>0.6641931688495667</c:v>
                </c:pt>
                <c:pt idx="11">
                  <c:v>0.71665173004747496</c:v>
                </c:pt>
                <c:pt idx="12">
                  <c:v>0.7642878636058118</c:v>
                </c:pt>
                <c:pt idx="13">
                  <c:v>0.80357208089847831</c:v>
                </c:pt>
                <c:pt idx="14">
                  <c:v>0.83145208706019513</c:v>
                </c:pt>
                <c:pt idx="15">
                  <c:v>0.84580963900449913</c:v>
                </c:pt>
                <c:pt idx="16">
                  <c:v>0.84574182520707475</c:v>
                </c:pt>
                <c:pt idx="17">
                  <c:v>0.83161565692050943</c:v>
                </c:pt>
                <c:pt idx="18">
                  <c:v>0.80491807812473382</c:v>
                </c:pt>
                <c:pt idx="19">
                  <c:v>0.76797878641467576</c:v>
                </c:pt>
                <c:pt idx="20">
                  <c:v>0.7236600222335059</c:v>
                </c:pt>
                <c:pt idx="21">
                  <c:v>0.67508254289836445</c:v>
                </c:pt>
                <c:pt idx="22">
                  <c:v>0.62540276670156558</c:v>
                </c:pt>
                <c:pt idx="23">
                  <c:v>0.5775995850238268</c:v>
                </c:pt>
                <c:pt idx="24">
                  <c:v>0.53421065388699651</c:v>
                </c:pt>
                <c:pt idx="25">
                  <c:v>0.49700958114922267</c:v>
                </c:pt>
                <c:pt idx="26">
                  <c:v>0.46671740051329613</c:v>
                </c:pt>
                <c:pt idx="27">
                  <c:v>0.44290534228968181</c:v>
                </c:pt>
                <c:pt idx="28">
                  <c:v>0.42419004299791935</c:v>
                </c:pt>
                <c:pt idx="29">
                  <c:v>0.40867738494677885</c:v>
                </c:pt>
                <c:pt idx="30">
                  <c:v>0.39449519914492137</c:v>
                </c:pt>
                <c:pt idx="31">
                  <c:v>0.38024052362316835</c:v>
                </c:pt>
                <c:pt idx="32">
                  <c:v>0.36522585700367982</c:v>
                </c:pt>
                <c:pt idx="33">
                  <c:v>0.34948278967862451</c:v>
                </c:pt>
                <c:pt idx="34">
                  <c:v>0.33354799327742762</c:v>
                </c:pt>
                <c:pt idx="35">
                  <c:v>0.31811708215271839</c:v>
                </c:pt>
                <c:pt idx="36">
                  <c:v>0.30369424380945442</c:v>
                </c:pt>
                <c:pt idx="37">
                  <c:v>0.29036334551969856</c:v>
                </c:pt>
                <c:pt idx="38">
                  <c:v>0.27775082717215188</c:v>
                </c:pt>
                <c:pt idx="39">
                  <c:v>0.26516990852347155</c:v>
                </c:pt>
                <c:pt idx="40">
                  <c:v>0.25187298224804877</c:v>
                </c:pt>
                <c:pt idx="41">
                  <c:v>0.23731835830810891</c:v>
                </c:pt>
                <c:pt idx="42">
                  <c:v>0.22137147278596142</c:v>
                </c:pt>
                <c:pt idx="43">
                  <c:v>0.20438858347102548</c:v>
                </c:pt>
                <c:pt idx="44">
                  <c:v>0.18716058941027003</c:v>
                </c:pt>
                <c:pt idx="45">
                  <c:v>0.17072642854868503</c:v>
                </c:pt>
                <c:pt idx="46">
                  <c:v>0.15610089751472564</c:v>
                </c:pt>
                <c:pt idx="47">
                  <c:v>0.14399238022482844</c:v>
                </c:pt>
                <c:pt idx="48">
                  <c:v>0.13459754561305917</c:v>
                </c:pt>
                <c:pt idx="49">
                  <c:v>0.12754440781883666</c:v>
                </c:pt>
                <c:pt idx="50">
                  <c:v>0.12201511991710982</c:v>
                </c:pt>
                <c:pt idx="51">
                  <c:v>0.11702367670854791</c:v>
                </c:pt>
                <c:pt idx="52">
                  <c:v>0.11176245472347354</c:v>
                </c:pt>
                <c:pt idx="53">
                  <c:v>0.10588877831492989</c:v>
                </c:pt>
                <c:pt idx="54">
                  <c:v>9.9635521594056725E-2</c:v>
                </c:pt>
                <c:pt idx="55">
                  <c:v>9.3714155131518068E-2</c:v>
                </c:pt>
                <c:pt idx="56">
                  <c:v>8.9087391194312748E-2</c:v>
                </c:pt>
                <c:pt idx="57">
                  <c:v>8.6736453850234027E-2</c:v>
                </c:pt>
                <c:pt idx="58">
                  <c:v>8.7500417085459206E-2</c:v>
                </c:pt>
                <c:pt idx="59">
                  <c:v>9.1975300403551966E-2</c:v>
                </c:pt>
                <c:pt idx="60">
                  <c:v>0.10040762756100249</c:v>
                </c:pt>
                <c:pt idx="61">
                  <c:v>0.11253608072926216</c:v>
                </c:pt>
                <c:pt idx="62">
                  <c:v>0.12741019088333003</c:v>
                </c:pt>
                <c:pt idx="63">
                  <c:v>0.14330032919763391</c:v>
                </c:pt>
                <c:pt idx="64">
                  <c:v>0.15784143852852953</c:v>
                </c:pt>
                <c:pt idx="65">
                  <c:v>0.16846791642331344</c:v>
                </c:pt>
                <c:pt idx="66">
                  <c:v>0.17302496822584337</c:v>
                </c:pt>
                <c:pt idx="67">
                  <c:v>0.17031103079073373</c:v>
                </c:pt>
                <c:pt idx="68">
                  <c:v>0.16033265678061315</c:v>
                </c:pt>
                <c:pt idx="69">
                  <c:v>0.1442111277515794</c:v>
                </c:pt>
                <c:pt idx="70">
                  <c:v>0.12383654442728667</c:v>
                </c:pt>
                <c:pt idx="71">
                  <c:v>0.1014265032525585</c:v>
                </c:pt>
                <c:pt idx="72">
                  <c:v>7.9119010492331429E-2</c:v>
                </c:pt>
                <c:pt idx="73">
                  <c:v>5.8668648452363283E-2</c:v>
                </c:pt>
                <c:pt idx="74">
                  <c:v>4.1265925325721729E-2</c:v>
                </c:pt>
                <c:pt idx="75">
                  <c:v>2.7477055456699082E-2</c:v>
                </c:pt>
                <c:pt idx="76">
                  <c:v>1.7295311068184462E-2</c:v>
                </c:pt>
                <c:pt idx="77">
                  <c:v>1.0285363431614335E-2</c:v>
                </c:pt>
                <c:pt idx="78">
                  <c:v>5.7801090109529637E-3</c:v>
                </c:pt>
                <c:pt idx="79">
                  <c:v>3.0713267492647228E-3</c:v>
                </c:pt>
                <c:pt idx="80">
                  <c:v>1.5435420841805689E-3</c:v>
                </c:pt>
                <c:pt idx="81">
                  <c:v>7.3326082471538378E-4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46-4A96-AF3F-D74B09E5641D}"/>
            </c:ext>
          </c:extLst>
        </c:ser>
        <c:ser>
          <c:idx val="1"/>
          <c:order val="1"/>
          <c:tx>
            <c:v>Female_water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Sheet1!$H$4:$H$94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0.35199536126461595</c:v>
                </c:pt>
                <c:pt idx="6">
                  <c:v>0.45155470788342594</c:v>
                </c:pt>
                <c:pt idx="7">
                  <c:v>0.56427900847696222</c:v>
                </c:pt>
                <c:pt idx="8">
                  <c:v>0.68686303505370183</c:v>
                </c:pt>
                <c:pt idx="9">
                  <c:v>0.81491614840360926</c:v>
                </c:pt>
                <c:pt idx="10">
                  <c:v>0.94342747649089642</c:v>
                </c:pt>
                <c:pt idx="11">
                  <c:v>1.0673041515472976</c:v>
                </c:pt>
                <c:pt idx="12">
                  <c:v>1.1819540857968165</c:v>
                </c:pt>
                <c:pt idx="13">
                  <c:v>1.2838976283388908</c:v>
                </c:pt>
                <c:pt idx="14">
                  <c:v>1.3713344907848997</c:v>
                </c:pt>
                <c:pt idx="15">
                  <c:v>1.4445089167225293</c:v>
                </c:pt>
                <c:pt idx="16">
                  <c:v>1.5056941087224263</c:v>
                </c:pt>
                <c:pt idx="17">
                  <c:v>1.5587037534800574</c:v>
                </c:pt>
                <c:pt idx="18">
                  <c:v>1.6079972306788013</c:v>
                </c:pt>
                <c:pt idx="19">
                  <c:v>1.6575917645018019</c:v>
                </c:pt>
                <c:pt idx="20">
                  <c:v>1.7100686506297935</c:v>
                </c:pt>
                <c:pt idx="21">
                  <c:v>1.7659482311238288</c:v>
                </c:pt>
                <c:pt idx="22">
                  <c:v>1.8236162019461419</c:v>
                </c:pt>
                <c:pt idx="23">
                  <c:v>1.8798232956546261</c:v>
                </c:pt>
                <c:pt idx="24">
                  <c:v>1.9305905454824277</c:v>
                </c:pt>
                <c:pt idx="25">
                  <c:v>1.9722151797278102</c:v>
                </c:pt>
                <c:pt idx="26">
                  <c:v>2.0020657256729506</c:v>
                </c:pt>
                <c:pt idx="27">
                  <c:v>2.0189790946377637</c:v>
                </c:pt>
                <c:pt idx="28">
                  <c:v>2.0232421692433067</c:v>
                </c:pt>
                <c:pt idx="29">
                  <c:v>2.0162643633453303</c:v>
                </c:pt>
                <c:pt idx="30">
                  <c:v>2.0000993047147468</c:v>
                </c:pt>
                <c:pt idx="31">
                  <c:v>1.9769808210036119</c:v>
                </c:pt>
                <c:pt idx="32">
                  <c:v>1.9490226025877551</c:v>
                </c:pt>
                <c:pt idx="33">
                  <c:v>1.9181729351729566</c:v>
                </c:pt>
                <c:pt idx="34">
                  <c:v>1.8863827963992601</c:v>
                </c:pt>
                <c:pt idx="35">
                  <c:v>1.8557700695076988</c:v>
                </c:pt>
                <c:pt idx="36">
                  <c:v>1.8284891116350861</c:v>
                </c:pt>
                <c:pt idx="37">
                  <c:v>1.8061874135309761</c:v>
                </c:pt>
                <c:pt idx="38">
                  <c:v>1.7892781232022361</c:v>
                </c:pt>
                <c:pt idx="39">
                  <c:v>1.7764888283760365</c:v>
                </c:pt>
                <c:pt idx="40">
                  <c:v>1.7650612628400284</c:v>
                </c:pt>
                <c:pt idx="41">
                  <c:v>1.7516673098981719</c:v>
                </c:pt>
                <c:pt idx="42">
                  <c:v>1.7337966718010638</c:v>
                </c:pt>
                <c:pt idx="43">
                  <c:v>1.7111677090509938</c:v>
                </c:pt>
                <c:pt idx="44">
                  <c:v>1.6866047886525806</c:v>
                </c:pt>
                <c:pt idx="45">
                  <c:v>1.6658445318010289</c:v>
                </c:pt>
                <c:pt idx="46">
                  <c:v>1.65601335974499</c:v>
                </c:pt>
                <c:pt idx="47">
                  <c:v>1.6631214575161706</c:v>
                </c:pt>
                <c:pt idx="48">
                  <c:v>1.689571118415677</c:v>
                </c:pt>
                <c:pt idx="49">
                  <c:v>1.7328372610585101</c:v>
                </c:pt>
                <c:pt idx="50">
                  <c:v>1.7858806597700079</c:v>
                </c:pt>
                <c:pt idx="51">
                  <c:v>1.8389272884311818</c:v>
                </c:pt>
                <c:pt idx="52">
                  <c:v>1.881714316845446</c:v>
                </c:pt>
                <c:pt idx="53">
                  <c:v>1.905437779859354</c:v>
                </c:pt>
                <c:pt idx="54">
                  <c:v>1.9041064640683925</c:v>
                </c:pt>
                <c:pt idx="55">
                  <c:v>1.8753402016052805</c:v>
                </c:pt>
                <c:pt idx="56">
                  <c:v>1.8206613595101506</c:v>
                </c:pt>
                <c:pt idx="57">
                  <c:v>1.7451676852497118</c:v>
                </c:pt>
                <c:pt idx="58">
                  <c:v>1.6564388874101719</c:v>
                </c:pt>
                <c:pt idx="59">
                  <c:v>1.5627797767872149</c:v>
                </c:pt>
                <c:pt idx="60">
                  <c:v>1.4712861948993579</c:v>
                </c:pt>
                <c:pt idx="61">
                  <c:v>1.3863950799850346</c:v>
                </c:pt>
                <c:pt idx="62">
                  <c:v>1.309372259623991</c:v>
                </c:pt>
                <c:pt idx="63">
                  <c:v>1.2387658782614497</c:v>
                </c:pt>
                <c:pt idx="64">
                  <c:v>1.1715121888409901</c:v>
                </c:pt>
                <c:pt idx="65">
                  <c:v>1.1042757774044238</c:v>
                </c:pt>
                <c:pt idx="66">
                  <c:v>1.0346775685271721</c:v>
                </c:pt>
                <c:pt idx="67">
                  <c:v>0.96217228256906262</c:v>
                </c:pt>
                <c:pt idx="68">
                  <c:v>0.88840803448335881</c:v>
                </c:pt>
                <c:pt idx="69">
                  <c:v>0.81696807581523356</c:v>
                </c:pt>
                <c:pt idx="70">
                  <c:v>0.75252860486603179</c:v>
                </c:pt>
                <c:pt idx="71">
                  <c:v>0.69965435334211501</c:v>
                </c:pt>
                <c:pt idx="72">
                  <c:v>0.66157828648722961</c:v>
                </c:pt>
                <c:pt idx="73">
                  <c:v>0.63928453946099484</c:v>
                </c:pt>
                <c:pt idx="74">
                  <c:v>0.63108202626825505</c:v>
                </c:pt>
                <c:pt idx="75">
                  <c:v>0.6327273603553476</c:v>
                </c:pt>
                <c:pt idx="76">
                  <c:v>0.63806346904656253</c:v>
                </c:pt>
                <c:pt idx="77">
                  <c:v>0.64004582896689488</c:v>
                </c:pt>
                <c:pt idx="78">
                  <c:v>0.6319264604766146</c:v>
                </c:pt>
                <c:pt idx="79">
                  <c:v>0.60833218526090405</c:v>
                </c:pt>
                <c:pt idx="80">
                  <c:v>0.56608333954284196</c:v>
                </c:pt>
                <c:pt idx="81">
                  <c:v>0.50480190194645458</c:v>
                </c:pt>
                <c:pt idx="82">
                  <c:v>0.42743488196753854</c:v>
                </c:pt>
                <c:pt idx="83">
                  <c:v>0.34051012072601855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46-4A96-AF3F-D74B09E5641D}"/>
            </c:ext>
          </c:extLst>
        </c:ser>
        <c:ser>
          <c:idx val="2"/>
          <c:order val="2"/>
          <c:tx>
            <c:v>Male_firewood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Sheet1!$I$4:$I$94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1.1999999999999999E-3</c:v>
                </c:pt>
                <c:pt idx="4">
                  <c:v>1.2220000000000003E-2</c:v>
                </c:pt>
                <c:pt idx="5">
                  <c:v>0.1</c:v>
                </c:pt>
                <c:pt idx="6">
                  <c:v>0.13400000000000001</c:v>
                </c:pt>
                <c:pt idx="7">
                  <c:v>1</c:v>
                </c:pt>
                <c:pt idx="8">
                  <c:v>1.5549999999999986</c:v>
                </c:pt>
                <c:pt idx="9">
                  <c:v>1.6</c:v>
                </c:pt>
                <c:pt idx="10">
                  <c:v>1.7</c:v>
                </c:pt>
                <c:pt idx="11">
                  <c:v>1.8362993678191142</c:v>
                </c:pt>
                <c:pt idx="12">
                  <c:v>1.7253345548957872</c:v>
                </c:pt>
                <c:pt idx="13">
                  <c:v>1.6500306553232424</c:v>
                </c:pt>
                <c:pt idx="14">
                  <c:v>1.5884518999412836</c:v>
                </c:pt>
                <c:pt idx="15">
                  <c:v>1.5244476493778623</c:v>
                </c:pt>
                <c:pt idx="16">
                  <c:v>1.4489093963504105</c:v>
                </c:pt>
                <c:pt idx="17">
                  <c:v>1.3593204668604564</c:v>
                </c:pt>
                <c:pt idx="18">
                  <c:v>1.2583217282382273</c:v>
                </c:pt>
                <c:pt idx="19">
                  <c:v>1.1519509288107816</c:v>
                </c:pt>
                <c:pt idx="20">
                  <c:v>1.0479787505952838</c:v>
                </c:pt>
                <c:pt idx="21">
                  <c:v>0.95449560417910873</c:v>
                </c:pt>
                <c:pt idx="22">
                  <c:v>0.8787047179423676</c:v>
                </c:pt>
                <c:pt idx="23">
                  <c:v>0.82582788583120059</c:v>
                </c:pt>
                <c:pt idx="24">
                  <c:v>0.79816004454390721</c:v>
                </c:pt>
                <c:pt idx="25">
                  <c:v>0.79452829990320351</c:v>
                </c:pt>
                <c:pt idx="26">
                  <c:v>0.8104922015245426</c:v>
                </c:pt>
                <c:pt idx="27">
                  <c:v>0.83937951212315842</c:v>
                </c:pt>
                <c:pt idx="28">
                  <c:v>0.87381121476201762</c:v>
                </c:pt>
                <c:pt idx="29">
                  <c:v>0.90711449277328715</c:v>
                </c:pt>
                <c:pt idx="30">
                  <c:v>0.93416940214248101</c:v>
                </c:pt>
                <c:pt idx="31">
                  <c:v>0.95160760300945035</c:v>
                </c:pt>
                <c:pt idx="32">
                  <c:v>0.95757108646119071</c:v>
                </c:pt>
                <c:pt idx="33">
                  <c:v>0.95131909843787277</c:v>
                </c:pt>
                <c:pt idx="34">
                  <c:v>0.93290547667784662</c:v>
                </c:pt>
                <c:pt idx="35">
                  <c:v>0.90303261627963582</c:v>
                </c:pt>
                <c:pt idx="36">
                  <c:v>0.86307072436496268</c:v>
                </c:pt>
                <c:pt idx="37">
                  <c:v>0.81513337438821754</c:v>
                </c:pt>
                <c:pt idx="38">
                  <c:v>0.76205266504352764</c:v>
                </c:pt>
                <c:pt idx="39">
                  <c:v>0.70713292820342577</c:v>
                </c:pt>
                <c:pt idx="40">
                  <c:v>0.65368122429165165</c:v>
                </c:pt>
                <c:pt idx="41">
                  <c:v>0.60445918451317271</c:v>
                </c:pt>
                <c:pt idx="42">
                  <c:v>0.56128313218106152</c:v>
                </c:pt>
                <c:pt idx="43">
                  <c:v>0.52495401386233953</c:v>
                </c:pt>
                <c:pt idx="44">
                  <c:v>0.49554123202696793</c:v>
                </c:pt>
                <c:pt idx="45">
                  <c:v>0.47286578449115146</c:v>
                </c:pt>
                <c:pt idx="46">
                  <c:v>0.45693248003279485</c:v>
                </c:pt>
                <c:pt idx="47">
                  <c:v>0.44809729687346167</c:v>
                </c:pt>
                <c:pt idx="48">
                  <c:v>0.4468947445334267</c:v>
                </c:pt>
                <c:pt idx="49">
                  <c:v>0.45361727400195628</c:v>
                </c:pt>
                <c:pt idx="50">
                  <c:v>0.46786619436232235</c:v>
                </c:pt>
                <c:pt idx="51">
                  <c:v>0.4883372626689888</c:v>
                </c:pt>
                <c:pt idx="52">
                  <c:v>0.51302922652853589</c:v>
                </c:pt>
                <c:pt idx="53">
                  <c:v>0.53985340216374123</c:v>
                </c:pt>
                <c:pt idx="54">
                  <c:v>0.56734683373748163</c:v>
                </c:pt>
                <c:pt idx="55">
                  <c:v>0.59504194341675343</c:v>
                </c:pt>
                <c:pt idx="56">
                  <c:v>0.62319436842358356</c:v>
                </c:pt>
                <c:pt idx="57">
                  <c:v>0.65195435205143226</c:v>
                </c:pt>
                <c:pt idx="58">
                  <c:v>0.68040644128905059</c:v>
                </c:pt>
                <c:pt idx="59">
                  <c:v>0.7059840955321266</c:v>
                </c:pt>
                <c:pt idx="60">
                  <c:v>0.72460904662481274</c:v>
                </c:pt>
                <c:pt idx="61">
                  <c:v>0.73163580474799383</c:v>
                </c:pt>
                <c:pt idx="62">
                  <c:v>0.72336841567399934</c:v>
                </c:pt>
                <c:pt idx="63">
                  <c:v>0.69860019895488346</c:v>
                </c:pt>
                <c:pt idx="64">
                  <c:v>0.65945676257715691</c:v>
                </c:pt>
                <c:pt idx="65">
                  <c:v>0.61103031944880848</c:v>
                </c:pt>
                <c:pt idx="66">
                  <c:v>0.55990144890352256</c:v>
                </c:pt>
                <c:pt idx="67">
                  <c:v>0.51225581409385468</c:v>
                </c:pt>
                <c:pt idx="68">
                  <c:v>0.47242420006077196</c:v>
                </c:pt>
                <c:pt idx="69">
                  <c:v>0.44226712995336159</c:v>
                </c:pt>
                <c:pt idx="70">
                  <c:v>0.42131911280018608</c:v>
                </c:pt>
                <c:pt idx="71">
                  <c:v>0.40738133112845176</c:v>
                </c:pt>
                <c:pt idx="72">
                  <c:v>0.39731807843312988</c:v>
                </c:pt>
                <c:pt idx="73">
                  <c:v>0.38795679045354303</c:v>
                </c:pt>
                <c:pt idx="74">
                  <c:v>0.37702567882967136</c:v>
                </c:pt>
                <c:pt idx="75">
                  <c:v>0.36394792636020662</c:v>
                </c:pt>
                <c:pt idx="76">
                  <c:v>0.35017170039554085</c:v>
                </c:pt>
                <c:pt idx="77">
                  <c:v>0.33875892114360179</c:v>
                </c:pt>
                <c:pt idx="78">
                  <c:v>0.33327075817015772</c:v>
                </c:pt>
                <c:pt idx="79">
                  <c:v>0.33638037797555775</c:v>
                </c:pt>
                <c:pt idx="80">
                  <c:v>0.3487987136207133</c:v>
                </c:pt>
                <c:pt idx="81">
                  <c:v>0.36893391061626568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46-4A96-AF3F-D74B09E5641D}"/>
            </c:ext>
          </c:extLst>
        </c:ser>
        <c:ser>
          <c:idx val="3"/>
          <c:order val="3"/>
          <c:tx>
            <c:v>Female_firewood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Sheet1!$J$4:$J$94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</c:v>
                </c:pt>
                <c:pt idx="6">
                  <c:v>0.2</c:v>
                </c:pt>
                <c:pt idx="7">
                  <c:v>1.7811360842298594</c:v>
                </c:pt>
                <c:pt idx="8">
                  <c:v>1.8263754006616761</c:v>
                </c:pt>
                <c:pt idx="9">
                  <c:v>1.8765605891604775</c:v>
                </c:pt>
                <c:pt idx="10">
                  <c:v>1.9285348773050772</c:v>
                </c:pt>
                <c:pt idx="11">
                  <c:v>1.9770982519140057</c:v>
                </c:pt>
                <c:pt idx="12">
                  <c:v>2.0164766494609392</c:v>
                </c:pt>
                <c:pt idx="13">
                  <c:v>2.0420945668076937</c:v>
                </c:pt>
                <c:pt idx="14">
                  <c:v>2.0520755034091209</c:v>
                </c:pt>
                <c:pt idx="15">
                  <c:v>2.0479746792111952</c:v>
                </c:pt>
                <c:pt idx="16">
                  <c:v>2.0345149983711512</c:v>
                </c:pt>
                <c:pt idx="17">
                  <c:v>2.0184479049439923</c:v>
                </c:pt>
                <c:pt idx="18">
                  <c:v>2.0069293202735965</c:v>
                </c:pt>
                <c:pt idx="19">
                  <c:v>2.0058824809344675</c:v>
                </c:pt>
                <c:pt idx="20">
                  <c:v>2.0187463997518593</c:v>
                </c:pt>
                <c:pt idx="21">
                  <c:v>2.0458800172077551</c:v>
                </c:pt>
                <c:pt idx="22">
                  <c:v>2.084752579989579</c:v>
                </c:pt>
                <c:pt idx="23">
                  <c:v>2.1308678035317108</c:v>
                </c:pt>
                <c:pt idx="24">
                  <c:v>2.1791308148353146</c:v>
                </c:pt>
                <c:pt idx="25">
                  <c:v>2.2251726768002862</c:v>
                </c:pt>
                <c:pt idx="26">
                  <c:v>2.2661554790769953</c:v>
                </c:pt>
                <c:pt idx="27">
                  <c:v>2.3008359488317436</c:v>
                </c:pt>
                <c:pt idx="28">
                  <c:v>2.3290168271850877</c:v>
                </c:pt>
                <c:pt idx="29">
                  <c:v>2.3507492686027054</c:v>
                </c:pt>
                <c:pt idx="30">
                  <c:v>2.3656771017612162</c:v>
                </c:pt>
                <c:pt idx="31">
                  <c:v>2.3727960148998983</c:v>
                </c:pt>
                <c:pt idx="32">
                  <c:v>2.370727558896359</c:v>
                </c:pt>
                <c:pt idx="33">
                  <c:v>2.3584078599020701</c:v>
                </c:pt>
                <c:pt idx="34">
                  <c:v>2.3358727002349338</c:v>
                </c:pt>
                <c:pt idx="35">
                  <c:v>2.304679633993941</c:v>
                </c:pt>
                <c:pt idx="36">
                  <c:v>2.267621364403209</c:v>
                </c:pt>
                <c:pt idx="37">
                  <c:v>2.2277973487159701</c:v>
                </c:pt>
                <c:pt idx="38">
                  <c:v>2.1875494702843685</c:v>
                </c:pt>
                <c:pt idx="39">
                  <c:v>2.1478553199418076</c:v>
                </c:pt>
                <c:pt idx="40">
                  <c:v>2.1084549589015804</c:v>
                </c:pt>
                <c:pt idx="41">
                  <c:v>2.068567866068789</c:v>
                </c:pt>
                <c:pt idx="42">
                  <c:v>2.0278193182381288</c:v>
                </c:pt>
                <c:pt idx="43">
                  <c:v>1.9869725715492499</c:v>
                </c:pt>
                <c:pt idx="44">
                  <c:v>1.9481589963615373</c:v>
                </c:pt>
                <c:pt idx="45">
                  <c:v>1.9144680124397206</c:v>
                </c:pt>
                <c:pt idx="46">
                  <c:v>1.8890128626940081</c:v>
                </c:pt>
                <c:pt idx="47">
                  <c:v>1.8738644651444039</c:v>
                </c:pt>
                <c:pt idx="48">
                  <c:v>1.8693507469110417</c:v>
                </c:pt>
                <c:pt idx="49">
                  <c:v>1.8740007263104141</c:v>
                </c:pt>
                <c:pt idx="50">
                  <c:v>1.8850063120292138</c:v>
                </c:pt>
                <c:pt idx="51">
                  <c:v>1.8988404797809162</c:v>
                </c:pt>
                <c:pt idx="52">
                  <c:v>1.9118062233381872</c:v>
                </c:pt>
                <c:pt idx="53">
                  <c:v>1.9206133509469545</c:v>
                </c:pt>
                <c:pt idx="54">
                  <c:v>1.923231797919094</c:v>
                </c:pt>
                <c:pt idx="55">
                  <c:v>1.920046645477357</c:v>
                </c:pt>
                <c:pt idx="56">
                  <c:v>1.9148447184201278</c:v>
                </c:pt>
                <c:pt idx="57">
                  <c:v>1.9147776983634979</c:v>
                </c:pt>
                <c:pt idx="58">
                  <c:v>1.9286223195412082</c:v>
                </c:pt>
                <c:pt idx="59">
                  <c:v>1.9635051145130091</c:v>
                </c:pt>
                <c:pt idx="60">
                  <c:v>2.021275636226977</c:v>
                </c:pt>
                <c:pt idx="61">
                  <c:v>2.0961269369997781</c:v>
                </c:pt>
                <c:pt idx="62">
                  <c:v>2.1745767877624784</c:v>
                </c:pt>
                <c:pt idx="63">
                  <c:v>2.2379625210717213</c:v>
                </c:pt>
                <c:pt idx="64">
                  <c:v>2.2667828925215598</c:v>
                </c:pt>
                <c:pt idx="65">
                  <c:v>2.2457686568828459</c:v>
                </c:pt>
                <c:pt idx="66">
                  <c:v>2.1683287019173401</c:v>
                </c:pt>
                <c:pt idx="67">
                  <c:v>2.0389086208276868</c:v>
                </c:pt>
                <c:pt idx="68">
                  <c:v>1.8720830398083217</c:v>
                </c:pt>
                <c:pt idx="69">
                  <c:v>1.6882655427251361</c:v>
                </c:pt>
                <c:pt idx="70">
                  <c:v>1.5075514316954799</c:v>
                </c:pt>
                <c:pt idx="71">
                  <c:v>1.3443146807972919</c:v>
                </c:pt>
                <c:pt idx="72">
                  <c:v>1.2047209591478814</c:v>
                </c:pt>
                <c:pt idx="73">
                  <c:v>1.0875755933316604</c:v>
                </c:pt>
                <c:pt idx="74">
                  <c:v>0.98728409073079859</c:v>
                </c:pt>
                <c:pt idx="75">
                  <c:v>0.89717379156272159</c:v>
                </c:pt>
                <c:pt idx="76">
                  <c:v>0.81189662201135671</c:v>
                </c:pt>
                <c:pt idx="77">
                  <c:v>0.72843960286692022</c:v>
                </c:pt>
                <c:pt idx="78">
                  <c:v>0.64592822183485865</c:v>
                </c:pt>
                <c:pt idx="79">
                  <c:v>0.56476812575655233</c:v>
                </c:pt>
                <c:pt idx="80">
                  <c:v>0.485747827166012</c:v>
                </c:pt>
                <c:pt idx="81">
                  <c:v>0.40958426899960626</c:v>
                </c:pt>
                <c:pt idx="82">
                  <c:v>0.33710341949462175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46-4A96-AF3F-D74B09E56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80024424"/>
        <c:axId val="180024816"/>
      </c:lineChart>
      <c:catAx>
        <c:axId val="180024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180024816"/>
        <c:crosses val="autoZero"/>
        <c:auto val="1"/>
        <c:lblAlgn val="ctr"/>
        <c:lblOffset val="100"/>
        <c:tickLblSkip val="5"/>
        <c:noMultiLvlLbl val="0"/>
      </c:catAx>
      <c:valAx>
        <c:axId val="1800248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Number of hours</a:t>
                </a:r>
              </a:p>
              <a:p>
                <a:pPr>
                  <a:defRPr sz="16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180024424"/>
        <c:crosses val="autoZero"/>
        <c:crossBetween val="between"/>
      </c:valAx>
      <c:spPr>
        <a:gradFill rotWithShape="0">
          <a:gsLst>
            <a:gs pos="0">
              <a:schemeClr val="lt1"/>
            </a:gs>
            <a:gs pos="100000">
              <a:schemeClr val="lt1">
                <a:lumMod val="9500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KE"/>
        </a:p>
      </c:txPr>
    </c:legend>
    <c:plotVisOnly val="1"/>
    <c:dispBlanksAs val="gap"/>
    <c:showDLblsOverMax val="0"/>
  </c:chart>
  <c:spPr>
    <a:solidFill>
      <a:schemeClr val="lt1"/>
    </a:solidFill>
    <a:ln w="9525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K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Male_firewood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Sheet1!$C$4:$C$94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1.0000000000000013E-3</c:v>
                </c:pt>
                <c:pt idx="4">
                  <c:v>0.22943704000000018</c:v>
                </c:pt>
                <c:pt idx="5">
                  <c:v>0.4033696800000004</c:v>
                </c:pt>
                <c:pt idx="6">
                  <c:v>0.61994560000000121</c:v>
                </c:pt>
                <c:pt idx="7">
                  <c:v>0.85081364000000004</c:v>
                </c:pt>
                <c:pt idx="8">
                  <c:v>1.0739006399999986</c:v>
                </c:pt>
                <c:pt idx="9">
                  <c:v>1.2433354399999998</c:v>
                </c:pt>
                <c:pt idx="10">
                  <c:v>1.3745955999999999</c:v>
                </c:pt>
                <c:pt idx="11">
                  <c:v>1.4518048799999983</c:v>
                </c:pt>
                <c:pt idx="12">
                  <c:v>1.48301208</c:v>
                </c:pt>
                <c:pt idx="13">
                  <c:v>1.4669193199999986</c:v>
                </c:pt>
                <c:pt idx="14">
                  <c:v>1.4261363599999985</c:v>
                </c:pt>
                <c:pt idx="15">
                  <c:v>1.3760881200000021</c:v>
                </c:pt>
                <c:pt idx="16">
                  <c:v>1.3053767999999986</c:v>
                </c:pt>
                <c:pt idx="17">
                  <c:v>1.2179091599999985</c:v>
                </c:pt>
                <c:pt idx="18">
                  <c:v>1.1138275200000001</c:v>
                </c:pt>
                <c:pt idx="19">
                  <c:v>1.00808404</c:v>
                </c:pt>
                <c:pt idx="20">
                  <c:v>0.85880819999999991</c:v>
                </c:pt>
                <c:pt idx="21">
                  <c:v>0.71765024000000066</c:v>
                </c:pt>
                <c:pt idx="22">
                  <c:v>0.61442787999999904</c:v>
                </c:pt>
                <c:pt idx="23">
                  <c:v>0.55036715069251996</c:v>
                </c:pt>
                <c:pt idx="24">
                  <c:v>0.52238114437672956</c:v>
                </c:pt>
                <c:pt idx="25">
                  <c:v>0.52915990759002762</c:v>
                </c:pt>
                <c:pt idx="26">
                  <c:v>0.55030666094182656</c:v>
                </c:pt>
                <c:pt idx="27">
                  <c:v>0.55114868265928019</c:v>
                </c:pt>
                <c:pt idx="28">
                  <c:v>0.54520815767313091</c:v>
                </c:pt>
                <c:pt idx="29">
                  <c:v>0.50654511955678594</c:v>
                </c:pt>
                <c:pt idx="30">
                  <c:v>0.4812699734072024</c:v>
                </c:pt>
                <c:pt idx="31">
                  <c:v>0.45913738614958399</c:v>
                </c:pt>
                <c:pt idx="32">
                  <c:v>0.44426429319968946</c:v>
                </c:pt>
                <c:pt idx="33">
                  <c:v>0.42989238772094179</c:v>
                </c:pt>
                <c:pt idx="34">
                  <c:v>0.43582412038969987</c:v>
                </c:pt>
                <c:pt idx="35">
                  <c:v>0.43139567884870933</c:v>
                </c:pt>
                <c:pt idx="36">
                  <c:v>0.41583460824766966</c:v>
                </c:pt>
                <c:pt idx="37">
                  <c:v>0.40495888784744499</c:v>
                </c:pt>
                <c:pt idx="38">
                  <c:v>0.39917055612956548</c:v>
                </c:pt>
                <c:pt idx="39">
                  <c:v>0.39265380509528541</c:v>
                </c:pt>
                <c:pt idx="40">
                  <c:v>0.38743080576472266</c:v>
                </c:pt>
                <c:pt idx="41">
                  <c:v>0.39053157004172201</c:v>
                </c:pt>
                <c:pt idx="42">
                  <c:v>0.38841717507923573</c:v>
                </c:pt>
                <c:pt idx="43">
                  <c:v>0.38152758972856465</c:v>
                </c:pt>
                <c:pt idx="44">
                  <c:v>0.37196413142525947</c:v>
                </c:pt>
                <c:pt idx="45">
                  <c:v>0.36417823884010131</c:v>
                </c:pt>
                <c:pt idx="46">
                  <c:v>0.35799316144280147</c:v>
                </c:pt>
                <c:pt idx="47">
                  <c:v>0.35461163856898703</c:v>
                </c:pt>
                <c:pt idx="48">
                  <c:v>0.35311894732127147</c:v>
                </c:pt>
                <c:pt idx="49">
                  <c:v>0.35319336754877095</c:v>
                </c:pt>
                <c:pt idx="50">
                  <c:v>0.35264089374668539</c:v>
                </c:pt>
                <c:pt idx="51">
                  <c:v>0.34907236769022254</c:v>
                </c:pt>
                <c:pt idx="52">
                  <c:v>0.34407425910296546</c:v>
                </c:pt>
                <c:pt idx="53">
                  <c:v>0.33743219867979046</c:v>
                </c:pt>
                <c:pt idx="54">
                  <c:v>0.33267809273295273</c:v>
                </c:pt>
                <c:pt idx="55">
                  <c:v>0.32818085692226173</c:v>
                </c:pt>
                <c:pt idx="56">
                  <c:v>0.32266546290140546</c:v>
                </c:pt>
                <c:pt idx="57">
                  <c:v>0.31737571182317953</c:v>
                </c:pt>
                <c:pt idx="58">
                  <c:v>0.31087176600631633</c:v>
                </c:pt>
                <c:pt idx="59">
                  <c:v>0.30750831615682334</c:v>
                </c:pt>
                <c:pt idx="60">
                  <c:v>0.30859782400745633</c:v>
                </c:pt>
                <c:pt idx="61">
                  <c:v>0.31539042284109398</c:v>
                </c:pt>
                <c:pt idx="62">
                  <c:v>0.3254682624223994</c:v>
                </c:pt>
                <c:pt idx="63">
                  <c:v>0.33837386548770593</c:v>
                </c:pt>
                <c:pt idx="64">
                  <c:v>0.34741995614097698</c:v>
                </c:pt>
                <c:pt idx="65">
                  <c:v>0.34701676063143433</c:v>
                </c:pt>
                <c:pt idx="66">
                  <c:v>0.34125827778482165</c:v>
                </c:pt>
                <c:pt idx="67">
                  <c:v>0.34380003005265053</c:v>
                </c:pt>
                <c:pt idx="68">
                  <c:v>0.34935550414150801</c:v>
                </c:pt>
                <c:pt idx="69">
                  <c:v>0.35527643891148997</c:v>
                </c:pt>
                <c:pt idx="70">
                  <c:v>0.36260305085872474</c:v>
                </c:pt>
                <c:pt idx="71">
                  <c:v>0.35320395416911893</c:v>
                </c:pt>
                <c:pt idx="72">
                  <c:v>0.31526007383808546</c:v>
                </c:pt>
                <c:pt idx="73">
                  <c:v>0.25709306370081197</c:v>
                </c:pt>
                <c:pt idx="74">
                  <c:v>0.17960573494734899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57-4DB4-AC6D-DFCE445BA79F}"/>
            </c:ext>
          </c:extLst>
        </c:ser>
        <c:ser>
          <c:idx val="1"/>
          <c:order val="1"/>
          <c:tx>
            <c:v>Female_firewood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Sheet1!$D$4:$D$94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0.14789120000000017</c:v>
                </c:pt>
                <c:pt idx="4">
                  <c:v>0.2924928800000004</c:v>
                </c:pt>
                <c:pt idx="5">
                  <c:v>0.49756208000000046</c:v>
                </c:pt>
                <c:pt idx="6">
                  <c:v>0.74022216000000007</c:v>
                </c:pt>
                <c:pt idx="7">
                  <c:v>1.00812916</c:v>
                </c:pt>
                <c:pt idx="8">
                  <c:v>1.31336312</c:v>
                </c:pt>
                <c:pt idx="9">
                  <c:v>1.5994322799999998</c:v>
                </c:pt>
                <c:pt idx="10">
                  <c:v>1.8756775200000013</c:v>
                </c:pt>
                <c:pt idx="11">
                  <c:v>2.13755228</c:v>
                </c:pt>
                <c:pt idx="12">
                  <c:v>2.3436944</c:v>
                </c:pt>
                <c:pt idx="13">
                  <c:v>2.4544155999999977</c:v>
                </c:pt>
                <c:pt idx="14">
                  <c:v>2.5084875600000012</c:v>
                </c:pt>
                <c:pt idx="15">
                  <c:v>2.4873745200000026</c:v>
                </c:pt>
                <c:pt idx="16">
                  <c:v>2.3998273199999987</c:v>
                </c:pt>
                <c:pt idx="17">
                  <c:v>2.3141967999999999</c:v>
                </c:pt>
                <c:pt idx="18">
                  <c:v>2.2828191599999998</c:v>
                </c:pt>
                <c:pt idx="19">
                  <c:v>2.2525199199999997</c:v>
                </c:pt>
                <c:pt idx="20">
                  <c:v>2.2614910800000012</c:v>
                </c:pt>
                <c:pt idx="21">
                  <c:v>2.30493668</c:v>
                </c:pt>
                <c:pt idx="22">
                  <c:v>2.4064959199999971</c:v>
                </c:pt>
                <c:pt idx="23">
                  <c:v>2.4983026399999977</c:v>
                </c:pt>
                <c:pt idx="24">
                  <c:v>2.6458697599999996</c:v>
                </c:pt>
                <c:pt idx="25">
                  <c:v>2.8169049599999987</c:v>
                </c:pt>
                <c:pt idx="26">
                  <c:v>3.0179859999999987</c:v>
                </c:pt>
                <c:pt idx="27">
                  <c:v>3.1481700000000012</c:v>
                </c:pt>
                <c:pt idx="28">
                  <c:v>3.2653185600000012</c:v>
                </c:pt>
                <c:pt idx="29">
                  <c:v>3.3550370000000003</c:v>
                </c:pt>
                <c:pt idx="30">
                  <c:v>3.4064633918005471</c:v>
                </c:pt>
                <c:pt idx="31">
                  <c:v>3.3911311841551197</c:v>
                </c:pt>
                <c:pt idx="32">
                  <c:v>3.38454225916897</c:v>
                </c:pt>
                <c:pt idx="33">
                  <c:v>3.3911893373961197</c:v>
                </c:pt>
                <c:pt idx="34">
                  <c:v>3.3773333988919747</c:v>
                </c:pt>
                <c:pt idx="35">
                  <c:v>3.3984392883102501</c:v>
                </c:pt>
                <c:pt idx="36">
                  <c:v>3.4747765404986097</c:v>
                </c:pt>
                <c:pt idx="37">
                  <c:v>3.5567156326177187</c:v>
                </c:pt>
                <c:pt idx="38">
                  <c:v>3.5958112134561797</c:v>
                </c:pt>
                <c:pt idx="39">
                  <c:v>3.6091885218499726</c:v>
                </c:pt>
                <c:pt idx="40">
                  <c:v>3.5781288754509699</c:v>
                </c:pt>
                <c:pt idx="41">
                  <c:v>3.5068493695684064</c:v>
                </c:pt>
                <c:pt idx="42">
                  <c:v>3.43254130697746</c:v>
                </c:pt>
                <c:pt idx="43">
                  <c:v>3.3794131044939268</c:v>
                </c:pt>
                <c:pt idx="44">
                  <c:v>3.352667524670196</c:v>
                </c:pt>
                <c:pt idx="45">
                  <c:v>3.3259854449800703</c:v>
                </c:pt>
                <c:pt idx="46">
                  <c:v>3.2959429111181064</c:v>
                </c:pt>
                <c:pt idx="47">
                  <c:v>3.2426679218111101</c:v>
                </c:pt>
                <c:pt idx="48">
                  <c:v>3.1842687259423612</c:v>
                </c:pt>
                <c:pt idx="49">
                  <c:v>3.1222305054972002</c:v>
                </c:pt>
                <c:pt idx="50">
                  <c:v>3.0636496309005987</c:v>
                </c:pt>
                <c:pt idx="51">
                  <c:v>3.0141525123988377</c:v>
                </c:pt>
                <c:pt idx="52">
                  <c:v>2.9834864868856399</c:v>
                </c:pt>
                <c:pt idx="53">
                  <c:v>2.9435995667853248</c:v>
                </c:pt>
                <c:pt idx="54">
                  <c:v>2.8997192993404797</c:v>
                </c:pt>
                <c:pt idx="55">
                  <c:v>2.8540503985746777</c:v>
                </c:pt>
                <c:pt idx="56">
                  <c:v>2.82056571126944</c:v>
                </c:pt>
                <c:pt idx="57">
                  <c:v>2.78446633553957</c:v>
                </c:pt>
                <c:pt idx="58">
                  <c:v>2.7520750114917787</c:v>
                </c:pt>
                <c:pt idx="59">
                  <c:v>2.7124373446007399</c:v>
                </c:pt>
                <c:pt idx="60">
                  <c:v>2.6707067476478152</c:v>
                </c:pt>
                <c:pt idx="61">
                  <c:v>2.5953489667173404</c:v>
                </c:pt>
                <c:pt idx="62">
                  <c:v>2.5070678930578301</c:v>
                </c:pt>
                <c:pt idx="63">
                  <c:v>2.4262804603153088</c:v>
                </c:pt>
                <c:pt idx="64">
                  <c:v>2.32753032552906</c:v>
                </c:pt>
                <c:pt idx="65">
                  <c:v>2.2326892708033199</c:v>
                </c:pt>
                <c:pt idx="66">
                  <c:v>2.1523369258725698</c:v>
                </c:pt>
                <c:pt idx="67">
                  <c:v>2.0472308590581711</c:v>
                </c:pt>
                <c:pt idx="68">
                  <c:v>1.9317285212188415</c:v>
                </c:pt>
                <c:pt idx="69">
                  <c:v>1.8768625295290813</c:v>
                </c:pt>
                <c:pt idx="70">
                  <c:v>1.7552096182825483</c:v>
                </c:pt>
                <c:pt idx="71">
                  <c:v>1.5717815906727999</c:v>
                </c:pt>
                <c:pt idx="72">
                  <c:v>1.3902922108392299</c:v>
                </c:pt>
                <c:pt idx="73">
                  <c:v>1.15311106522641</c:v>
                </c:pt>
                <c:pt idx="74">
                  <c:v>0.78777843641754708</c:v>
                </c:pt>
                <c:pt idx="75">
                  <c:v>0.4952544595754414</c:v>
                </c:pt>
                <c:pt idx="76">
                  <c:v>0.27794877405499346</c:v>
                </c:pt>
                <c:pt idx="77">
                  <c:v>0.10255034037055702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57-4DB4-AC6D-DFCE445BA79F}"/>
            </c:ext>
          </c:extLst>
        </c:ser>
        <c:ser>
          <c:idx val="2"/>
          <c:order val="2"/>
          <c:tx>
            <c:v>Female_water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Sheet1!$E$4:$E$94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1.7207895200000001</c:v>
                </c:pt>
                <c:pt idx="5">
                  <c:v>2.3310299199999971</c:v>
                </c:pt>
                <c:pt idx="6">
                  <c:v>3.0441774000000001</c:v>
                </c:pt>
                <c:pt idx="7">
                  <c:v>3.7929025599999999</c:v>
                </c:pt>
                <c:pt idx="8">
                  <c:v>4.5415004799999945</c:v>
                </c:pt>
                <c:pt idx="9">
                  <c:v>5.0830821999999998</c:v>
                </c:pt>
                <c:pt idx="10">
                  <c:v>5.5899536800000034</c:v>
                </c:pt>
                <c:pt idx="11">
                  <c:v>5.9326809599999955</c:v>
                </c:pt>
                <c:pt idx="12">
                  <c:v>6.1216975599999941</c:v>
                </c:pt>
                <c:pt idx="13">
                  <c:v>6.1378823999999943</c:v>
                </c:pt>
                <c:pt idx="14">
                  <c:v>6.143136519999989</c:v>
                </c:pt>
                <c:pt idx="15">
                  <c:v>6.0006254400000003</c:v>
                </c:pt>
                <c:pt idx="16">
                  <c:v>5.8661529599999902</c:v>
                </c:pt>
                <c:pt idx="17">
                  <c:v>5.7267868399999902</c:v>
                </c:pt>
                <c:pt idx="18">
                  <c:v>5.6450227599999945</c:v>
                </c:pt>
                <c:pt idx="19">
                  <c:v>5.5094739599999976</c:v>
                </c:pt>
                <c:pt idx="20">
                  <c:v>5.5654822399999908</c:v>
                </c:pt>
                <c:pt idx="21">
                  <c:v>5.6444972399999909</c:v>
                </c:pt>
                <c:pt idx="22">
                  <c:v>5.8098824000000002</c:v>
                </c:pt>
                <c:pt idx="23">
                  <c:v>5.9282630000000065</c:v>
                </c:pt>
                <c:pt idx="24">
                  <c:v>6.2416335199999997</c:v>
                </c:pt>
                <c:pt idx="25">
                  <c:v>6.3965904308014201</c:v>
                </c:pt>
                <c:pt idx="26">
                  <c:v>6.5038412202252065</c:v>
                </c:pt>
                <c:pt idx="27">
                  <c:v>6.5368214343058257</c:v>
                </c:pt>
                <c:pt idx="28">
                  <c:v>6.6027140653469401</c:v>
                </c:pt>
                <c:pt idx="29">
                  <c:v>6.419834776156752</c:v>
                </c:pt>
                <c:pt idx="30">
                  <c:v>6.2740472292594385</c:v>
                </c:pt>
                <c:pt idx="31">
                  <c:v>6.1165938254254275</c:v>
                </c:pt>
                <c:pt idx="32">
                  <c:v>5.9230694526240466</c:v>
                </c:pt>
                <c:pt idx="33">
                  <c:v>5.7500480456588763</c:v>
                </c:pt>
                <c:pt idx="34">
                  <c:v>5.6651491352274945</c:v>
                </c:pt>
                <c:pt idx="35">
                  <c:v>5.6068120169679752</c:v>
                </c:pt>
                <c:pt idx="36">
                  <c:v>5.5244745037386043</c:v>
                </c:pt>
                <c:pt idx="37">
                  <c:v>5.4560092804374314</c:v>
                </c:pt>
                <c:pt idx="38">
                  <c:v>5.3413241191573704</c:v>
                </c:pt>
                <c:pt idx="39">
                  <c:v>5.2451094807103065</c:v>
                </c:pt>
                <c:pt idx="40">
                  <c:v>5.1525993388064721</c:v>
                </c:pt>
                <c:pt idx="41">
                  <c:v>5.0908270033279095</c:v>
                </c:pt>
                <c:pt idx="42">
                  <c:v>5.0580149261422909</c:v>
                </c:pt>
                <c:pt idx="43">
                  <c:v>5.0509921397909796</c:v>
                </c:pt>
                <c:pt idx="44">
                  <c:v>5.0355541641736314</c:v>
                </c:pt>
                <c:pt idx="45">
                  <c:v>4.9955374394392944</c:v>
                </c:pt>
                <c:pt idx="46">
                  <c:v>4.9625391576599265</c:v>
                </c:pt>
                <c:pt idx="47">
                  <c:v>4.9185678655505596</c:v>
                </c:pt>
                <c:pt idx="48">
                  <c:v>4.8781983702502885</c:v>
                </c:pt>
                <c:pt idx="49">
                  <c:v>4.8330775317259675</c:v>
                </c:pt>
                <c:pt idx="50">
                  <c:v>4.7913882970703394</c:v>
                </c:pt>
                <c:pt idx="51">
                  <c:v>4.7527449236369845</c:v>
                </c:pt>
                <c:pt idx="52">
                  <c:v>4.6976656707433975</c:v>
                </c:pt>
                <c:pt idx="53">
                  <c:v>4.6286170664411941</c:v>
                </c:pt>
                <c:pt idx="54">
                  <c:v>4.5453363333883505</c:v>
                </c:pt>
                <c:pt idx="55">
                  <c:v>4.4640286837743934</c:v>
                </c:pt>
                <c:pt idx="56">
                  <c:v>4.4125890736842095</c:v>
                </c:pt>
                <c:pt idx="57">
                  <c:v>4.3873179582271442</c:v>
                </c:pt>
                <c:pt idx="58">
                  <c:v>4.3273509452631576</c:v>
                </c:pt>
                <c:pt idx="59">
                  <c:v>4.2532227765097002</c:v>
                </c:pt>
                <c:pt idx="60">
                  <c:v>4.1750402705817145</c:v>
                </c:pt>
                <c:pt idx="61">
                  <c:v>4.0193042949584505</c:v>
                </c:pt>
                <c:pt idx="62">
                  <c:v>3.8230203028254932</c:v>
                </c:pt>
                <c:pt idx="63">
                  <c:v>3.6655504708033297</c:v>
                </c:pt>
                <c:pt idx="64">
                  <c:v>3.5316934151800572</c:v>
                </c:pt>
                <c:pt idx="65">
                  <c:v>3.3691215385041602</c:v>
                </c:pt>
                <c:pt idx="66">
                  <c:v>3.2467532409972333</c:v>
                </c:pt>
                <c:pt idx="67">
                  <c:v>3.167390577506938</c:v>
                </c:pt>
                <c:pt idx="68">
                  <c:v>2.9710271699723001</c:v>
                </c:pt>
                <c:pt idx="69">
                  <c:v>2.8341447274238303</c:v>
                </c:pt>
                <c:pt idx="70">
                  <c:v>2.6649048049861532</c:v>
                </c:pt>
                <c:pt idx="71">
                  <c:v>2.429309693628805</c:v>
                </c:pt>
                <c:pt idx="72">
                  <c:v>2.0930945375069339</c:v>
                </c:pt>
                <c:pt idx="73">
                  <c:v>1.83632267445984</c:v>
                </c:pt>
                <c:pt idx="74">
                  <c:v>1.32212355911358</c:v>
                </c:pt>
                <c:pt idx="75">
                  <c:v>0.8728669694182869</c:v>
                </c:pt>
                <c:pt idx="76">
                  <c:v>0.50815112232687565</c:v>
                </c:pt>
                <c:pt idx="77">
                  <c:v>0.23946773373961699</c:v>
                </c:pt>
                <c:pt idx="78">
                  <c:v>1.3158912465379086E-2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57-4DB4-AC6D-DFCE445BA79F}"/>
            </c:ext>
          </c:extLst>
        </c:ser>
        <c:ser>
          <c:idx val="3"/>
          <c:order val="3"/>
          <c:tx>
            <c:v>Male_water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Sheet1!$F$4:$F$94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0.46939192000000002</c:v>
                </c:pt>
                <c:pt idx="4">
                  <c:v>0.93635008000000008</c:v>
                </c:pt>
                <c:pt idx="5">
                  <c:v>1.5815238799999998</c:v>
                </c:pt>
                <c:pt idx="6">
                  <c:v>2.3435064400000001</c:v>
                </c:pt>
                <c:pt idx="7">
                  <c:v>3.1237820800000002</c:v>
                </c:pt>
                <c:pt idx="8">
                  <c:v>3.8602011199999997</c:v>
                </c:pt>
                <c:pt idx="9">
                  <c:v>4.4533837599999995</c:v>
                </c:pt>
                <c:pt idx="10">
                  <c:v>4.8919563999999944</c:v>
                </c:pt>
                <c:pt idx="11">
                  <c:v>5.1391053200000005</c:v>
                </c:pt>
                <c:pt idx="12">
                  <c:v>5.2732526000000064</c:v>
                </c:pt>
                <c:pt idx="13">
                  <c:v>5.2176912799999942</c:v>
                </c:pt>
                <c:pt idx="14">
                  <c:v>5.0601775999999932</c:v>
                </c:pt>
                <c:pt idx="15">
                  <c:v>4.8595574400000006</c:v>
                </c:pt>
                <c:pt idx="16">
                  <c:v>4.6153498800000001</c:v>
                </c:pt>
                <c:pt idx="17">
                  <c:v>4.2997257199999996</c:v>
                </c:pt>
                <c:pt idx="18">
                  <c:v>3.9833540800000002</c:v>
                </c:pt>
                <c:pt idx="19">
                  <c:v>3.6608355600000002</c:v>
                </c:pt>
                <c:pt idx="20">
                  <c:v>3.2623546000000001</c:v>
                </c:pt>
                <c:pt idx="21">
                  <c:v>2.9060605999999987</c:v>
                </c:pt>
                <c:pt idx="22">
                  <c:v>2.623554880000003</c:v>
                </c:pt>
                <c:pt idx="23">
                  <c:v>2.4017107600000012</c:v>
                </c:pt>
                <c:pt idx="24">
                  <c:v>2.2683434</c:v>
                </c:pt>
                <c:pt idx="25">
                  <c:v>2.2301368000000026</c:v>
                </c:pt>
                <c:pt idx="26">
                  <c:v>2.2007283369529138</c:v>
                </c:pt>
                <c:pt idx="27">
                  <c:v>2.1436168710249333</c:v>
                </c:pt>
                <c:pt idx="28">
                  <c:v>2.0949570139612197</c:v>
                </c:pt>
                <c:pt idx="29">
                  <c:v>1.9764086188365715</c:v>
                </c:pt>
                <c:pt idx="30">
                  <c:v>1.86943895889197</c:v>
                </c:pt>
                <c:pt idx="31">
                  <c:v>1.7479083890304683</c:v>
                </c:pt>
                <c:pt idx="32">
                  <c:v>1.6481255045983418</c:v>
                </c:pt>
                <c:pt idx="33">
                  <c:v>1.5380594243767329</c:v>
                </c:pt>
                <c:pt idx="34">
                  <c:v>1.49071872709141</c:v>
                </c:pt>
                <c:pt idx="35">
                  <c:v>1.3923756239335221</c:v>
                </c:pt>
                <c:pt idx="36">
                  <c:v>1.3216942672576175</c:v>
                </c:pt>
                <c:pt idx="37">
                  <c:v>1.25224571135734</c:v>
                </c:pt>
                <c:pt idx="38">
                  <c:v>1.20022258869806</c:v>
                </c:pt>
                <c:pt idx="39">
                  <c:v>1.10530818570637</c:v>
                </c:pt>
                <c:pt idx="40">
                  <c:v>1.03078353728532</c:v>
                </c:pt>
                <c:pt idx="41">
                  <c:v>0.98042225407202033</c:v>
                </c:pt>
                <c:pt idx="42">
                  <c:v>0.93074058227146705</c:v>
                </c:pt>
                <c:pt idx="43">
                  <c:v>0.88459946592797656</c:v>
                </c:pt>
                <c:pt idx="44">
                  <c:v>0.89887986393351793</c:v>
                </c:pt>
                <c:pt idx="45">
                  <c:v>0.95817182725761763</c:v>
                </c:pt>
                <c:pt idx="46">
                  <c:v>0.97114059370073902</c:v>
                </c:pt>
                <c:pt idx="47">
                  <c:v>0.98030799034450999</c:v>
                </c:pt>
                <c:pt idx="48">
                  <c:v>0.987066892866582</c:v>
                </c:pt>
                <c:pt idx="49">
                  <c:v>0.94982021892988033</c:v>
                </c:pt>
                <c:pt idx="50">
                  <c:v>0.88395151546179995</c:v>
                </c:pt>
                <c:pt idx="51">
                  <c:v>0.85022361251246892</c:v>
                </c:pt>
                <c:pt idx="52">
                  <c:v>0.84647000450763499</c:v>
                </c:pt>
                <c:pt idx="53">
                  <c:v>0.83801048661588096</c:v>
                </c:pt>
                <c:pt idx="54">
                  <c:v>0.84566890832428054</c:v>
                </c:pt>
                <c:pt idx="55">
                  <c:v>0.85785832005680063</c:v>
                </c:pt>
                <c:pt idx="56">
                  <c:v>0.85807298873907201</c:v>
                </c:pt>
                <c:pt idx="57">
                  <c:v>0.89090193876554102</c:v>
                </c:pt>
                <c:pt idx="58">
                  <c:v>0.92833715908065406</c:v>
                </c:pt>
                <c:pt idx="59">
                  <c:v>0.9615260002742585</c:v>
                </c:pt>
                <c:pt idx="60">
                  <c:v>0.98684368534751288</c:v>
                </c:pt>
                <c:pt idx="61">
                  <c:v>1.01591772587013</c:v>
                </c:pt>
                <c:pt idx="62">
                  <c:v>0.99443220583067393</c:v>
                </c:pt>
                <c:pt idx="63">
                  <c:v>0.97346227781304806</c:v>
                </c:pt>
                <c:pt idx="64">
                  <c:v>0.95227551123927479</c:v>
                </c:pt>
                <c:pt idx="65">
                  <c:v>0.93877027205628283</c:v>
                </c:pt>
                <c:pt idx="66">
                  <c:v>0.9346472244032733</c:v>
                </c:pt>
                <c:pt idx="67">
                  <c:v>0.93417219923511396</c:v>
                </c:pt>
                <c:pt idx="68">
                  <c:v>0.937924434717753</c:v>
                </c:pt>
                <c:pt idx="69">
                  <c:v>0.94908593306616762</c:v>
                </c:pt>
                <c:pt idx="70">
                  <c:v>0.96203146661539396</c:v>
                </c:pt>
                <c:pt idx="71">
                  <c:v>0.96326553468033405</c:v>
                </c:pt>
                <c:pt idx="72">
                  <c:v>0.965664475401667</c:v>
                </c:pt>
                <c:pt idx="73">
                  <c:v>0.97076390113727951</c:v>
                </c:pt>
                <c:pt idx="74">
                  <c:v>0.97645153944145502</c:v>
                </c:pt>
                <c:pt idx="75">
                  <c:v>0.97856059389553496</c:v>
                </c:pt>
                <c:pt idx="76">
                  <c:v>0.88531018912399606</c:v>
                </c:pt>
                <c:pt idx="77">
                  <c:v>0.77668820861842836</c:v>
                </c:pt>
                <c:pt idx="78">
                  <c:v>0.6286153174443746</c:v>
                </c:pt>
                <c:pt idx="79">
                  <c:v>0.46057113299339203</c:v>
                </c:pt>
                <c:pt idx="80">
                  <c:v>0.28050460968876539</c:v>
                </c:pt>
                <c:pt idx="81">
                  <c:v>0.19210544520215</c:v>
                </c:pt>
                <c:pt idx="82">
                  <c:v>0.11060008798877899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57-4DB4-AC6D-DFCE445BA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59995936"/>
        <c:axId val="559996328"/>
      </c:lineChart>
      <c:catAx>
        <c:axId val="559995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559996328"/>
        <c:crosses val="autoZero"/>
        <c:auto val="1"/>
        <c:lblAlgn val="ctr"/>
        <c:lblOffset val="100"/>
        <c:tickLblSkip val="5"/>
        <c:noMultiLvlLbl val="0"/>
      </c:catAx>
      <c:valAx>
        <c:axId val="559996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Number iof hiours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559995936"/>
        <c:crosses val="autoZero"/>
        <c:crossBetween val="between"/>
      </c:valAx>
      <c:spPr>
        <a:gradFill rotWithShape="0">
          <a:gsLst>
            <a:gs pos="0">
              <a:schemeClr val="lt1"/>
            </a:gs>
            <a:gs pos="100000">
              <a:schemeClr val="lt1">
                <a:lumMod val="9500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KE"/>
        </a:p>
      </c:txPr>
    </c:legend>
    <c:plotVisOnly val="1"/>
    <c:dispBlanksAs val="gap"/>
    <c:showDLblsOverMax val="0"/>
  </c:chart>
  <c:spPr>
    <a:solidFill>
      <a:schemeClr val="lt1"/>
    </a:solidFill>
    <a:ln w="9525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K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60070752025563"/>
          <c:y val="3.7256356550559852E-2"/>
          <c:w val="0.84828036441097032"/>
          <c:h val="0.60755289522441147"/>
        </c:manualLayout>
      </c:layout>
      <c:lineChart>
        <c:grouping val="standard"/>
        <c:varyColors val="0"/>
        <c:ser>
          <c:idx val="0"/>
          <c:order val="0"/>
          <c:tx>
            <c:v>Female_firewood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Sheet1!$K$4:$K$94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2.1527838818097899E-2</c:v>
                </c:pt>
                <c:pt idx="4">
                  <c:v>6.3259205687903955E-2</c:v>
                </c:pt>
                <c:pt idx="5">
                  <c:v>0.13661130142197617</c:v>
                </c:pt>
                <c:pt idx="6">
                  <c:v>0.241882008938135</c:v>
                </c:pt>
                <c:pt idx="7">
                  <c:v>0.37820074799630732</c:v>
                </c:pt>
                <c:pt idx="8">
                  <c:v>0.53811707205909565</c:v>
                </c:pt>
                <c:pt idx="9">
                  <c:v>0.69825535615881895</c:v>
                </c:pt>
                <c:pt idx="10">
                  <c:v>0.83455135139250503</c:v>
                </c:pt>
                <c:pt idx="11">
                  <c:v>0.9500416324638995</c:v>
                </c:pt>
                <c:pt idx="12">
                  <c:v>1.0438455122500399</c:v>
                </c:pt>
                <c:pt idx="13">
                  <c:v>1.1077605918941598</c:v>
                </c:pt>
                <c:pt idx="14">
                  <c:v>1.1618464162064399</c:v>
                </c:pt>
                <c:pt idx="15">
                  <c:v>1.2191610114406586</c:v>
                </c:pt>
                <c:pt idx="16">
                  <c:v>1.2813665646421499</c:v>
                </c:pt>
                <c:pt idx="17">
                  <c:v>1.3387765102389</c:v>
                </c:pt>
                <c:pt idx="18">
                  <c:v>1.3961797604130901</c:v>
                </c:pt>
                <c:pt idx="19">
                  <c:v>1.4506752089142798</c:v>
                </c:pt>
                <c:pt idx="20">
                  <c:v>1.5063021764698501</c:v>
                </c:pt>
                <c:pt idx="21">
                  <c:v>1.5578368267595499</c:v>
                </c:pt>
                <c:pt idx="22">
                  <c:v>1.6053533172604189</c:v>
                </c:pt>
                <c:pt idx="23">
                  <c:v>1.6501435881635316</c:v>
                </c:pt>
                <c:pt idx="24">
                  <c:v>1.6884540264382426</c:v>
                </c:pt>
                <c:pt idx="25">
                  <c:v>1.7269877596651102</c:v>
                </c:pt>
                <c:pt idx="26">
                  <c:v>1.7647308427001398</c:v>
                </c:pt>
                <c:pt idx="27">
                  <c:v>1.8078439011608201</c:v>
                </c:pt>
                <c:pt idx="28">
                  <c:v>1.8606380784670602</c:v>
                </c:pt>
                <c:pt idx="29">
                  <c:v>1.9173643937044875</c:v>
                </c:pt>
                <c:pt idx="30">
                  <c:v>1.9764522754443201</c:v>
                </c:pt>
                <c:pt idx="31">
                  <c:v>2.0350193064007387</c:v>
                </c:pt>
                <c:pt idx="32">
                  <c:v>2.1074198369111401</c:v>
                </c:pt>
                <c:pt idx="33">
                  <c:v>2.1861187347782471</c:v>
                </c:pt>
                <c:pt idx="34">
                  <c:v>2.2690024646795677</c:v>
                </c:pt>
                <c:pt idx="35">
                  <c:v>2.3446196849384777</c:v>
                </c:pt>
                <c:pt idx="36">
                  <c:v>2.4096415698238571</c:v>
                </c:pt>
                <c:pt idx="37">
                  <c:v>2.46116555330625</c:v>
                </c:pt>
                <c:pt idx="38">
                  <c:v>2.4997825524334898</c:v>
                </c:pt>
                <c:pt idx="39">
                  <c:v>2.5787107346705502</c:v>
                </c:pt>
                <c:pt idx="40">
                  <c:v>2.70653207320807</c:v>
                </c:pt>
                <c:pt idx="41">
                  <c:v>2.8785564822524901</c:v>
                </c:pt>
                <c:pt idx="42">
                  <c:v>3.0438206548570812</c:v>
                </c:pt>
                <c:pt idx="43">
                  <c:v>3.1396714169541875</c:v>
                </c:pt>
                <c:pt idx="44">
                  <c:v>3.0974122275206799</c:v>
                </c:pt>
                <c:pt idx="45">
                  <c:v>2.933344</c:v>
                </c:pt>
                <c:pt idx="46">
                  <c:v>2.7462023999999987</c:v>
                </c:pt>
                <c:pt idx="47">
                  <c:v>2.5417823999999998</c:v>
                </c:pt>
                <c:pt idx="48">
                  <c:v>2.4068867999999997</c:v>
                </c:pt>
                <c:pt idx="49">
                  <c:v>2.4771112000000026</c:v>
                </c:pt>
                <c:pt idx="50">
                  <c:v>2.6615976000000012</c:v>
                </c:pt>
                <c:pt idx="51">
                  <c:v>2.8719559999999964</c:v>
                </c:pt>
                <c:pt idx="52">
                  <c:v>3.0705939999999998</c:v>
                </c:pt>
                <c:pt idx="53">
                  <c:v>3.3599823999999971</c:v>
                </c:pt>
                <c:pt idx="54">
                  <c:v>3.4063915837679324</c:v>
                </c:pt>
                <c:pt idx="55">
                  <c:v>3.3711228814820799</c:v>
                </c:pt>
                <c:pt idx="56">
                  <c:v>3.2466081823536377</c:v>
                </c:pt>
                <c:pt idx="57">
                  <c:v>3.1175195042039698</c:v>
                </c:pt>
                <c:pt idx="58">
                  <c:v>2.7774311581532727</c:v>
                </c:pt>
                <c:pt idx="59">
                  <c:v>2.5424763696019999</c:v>
                </c:pt>
                <c:pt idx="60">
                  <c:v>2.3302231491166387</c:v>
                </c:pt>
                <c:pt idx="61">
                  <c:v>2.1311286535149403</c:v>
                </c:pt>
                <c:pt idx="62">
                  <c:v>2.0493936508654427</c:v>
                </c:pt>
                <c:pt idx="63">
                  <c:v>2.1304271905765901</c:v>
                </c:pt>
                <c:pt idx="64">
                  <c:v>2.2264141685668402</c:v>
                </c:pt>
                <c:pt idx="65">
                  <c:v>2.3240290646600101</c:v>
                </c:pt>
                <c:pt idx="66">
                  <c:v>2.3845490291889675</c:v>
                </c:pt>
                <c:pt idx="67">
                  <c:v>2.2563678502681901</c:v>
                </c:pt>
                <c:pt idx="68">
                  <c:v>1.9895223814738701</c:v>
                </c:pt>
                <c:pt idx="69">
                  <c:v>1.7019096858995173</c:v>
                </c:pt>
                <c:pt idx="70">
                  <c:v>1.4285307321732199</c:v>
                </c:pt>
                <c:pt idx="71">
                  <c:v>1.1943751053990901</c:v>
                </c:pt>
                <c:pt idx="72">
                  <c:v>1.0480414483798399</c:v>
                </c:pt>
                <c:pt idx="73">
                  <c:v>0.97164285799330397</c:v>
                </c:pt>
                <c:pt idx="74">
                  <c:v>0.93857665685469105</c:v>
                </c:pt>
                <c:pt idx="75">
                  <c:v>0.82631910364437366</c:v>
                </c:pt>
                <c:pt idx="76">
                  <c:v>0.74722650685717595</c:v>
                </c:pt>
                <c:pt idx="77">
                  <c:v>0.67966780590785603</c:v>
                </c:pt>
                <c:pt idx="78">
                  <c:v>0.64490149150877674</c:v>
                </c:pt>
                <c:pt idx="79">
                  <c:v>0.53790166651684379</c:v>
                </c:pt>
                <c:pt idx="80">
                  <c:v>0.49964903614131967</c:v>
                </c:pt>
                <c:pt idx="81">
                  <c:v>0.43029399724157597</c:v>
                </c:pt>
                <c:pt idx="82">
                  <c:v>0.36333810999186072</c:v>
                </c:pt>
                <c:pt idx="83">
                  <c:v>0.25592219005670502</c:v>
                </c:pt>
                <c:pt idx="84">
                  <c:v>0.20120338120887701</c:v>
                </c:pt>
                <c:pt idx="85">
                  <c:v>0.13139396668723419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CE-40A9-BD95-4FD32A2EEAE0}"/>
            </c:ext>
          </c:extLst>
        </c:ser>
        <c:ser>
          <c:idx val="1"/>
          <c:order val="1"/>
          <c:tx>
            <c:v>Male_firewood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Sheet1!$L$4:$L$94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6.8768000000000093E-3</c:v>
                </c:pt>
                <c:pt idx="4">
                  <c:v>2.4864799999999989E-2</c:v>
                </c:pt>
                <c:pt idx="5">
                  <c:v>5.3663599999999999E-2</c:v>
                </c:pt>
                <c:pt idx="6">
                  <c:v>0.10127120000000013</c:v>
                </c:pt>
                <c:pt idx="7">
                  <c:v>0.16654440000000018</c:v>
                </c:pt>
                <c:pt idx="8">
                  <c:v>0.23375040000000016</c:v>
                </c:pt>
                <c:pt idx="9">
                  <c:v>0.3183380000000004</c:v>
                </c:pt>
                <c:pt idx="10">
                  <c:v>0.40367240000000032</c:v>
                </c:pt>
                <c:pt idx="11">
                  <c:v>0.4768872000000004</c:v>
                </c:pt>
                <c:pt idx="12">
                  <c:v>0.53082439999999997</c:v>
                </c:pt>
                <c:pt idx="13">
                  <c:v>0.59439520000000001</c:v>
                </c:pt>
                <c:pt idx="14">
                  <c:v>0.59700650754630358</c:v>
                </c:pt>
                <c:pt idx="15">
                  <c:v>0.57920580620009821</c:v>
                </c:pt>
                <c:pt idx="16">
                  <c:v>0.54556494748294493</c:v>
                </c:pt>
                <c:pt idx="17">
                  <c:v>0.50845529427595249</c:v>
                </c:pt>
                <c:pt idx="18">
                  <c:v>0.43286707036829947</c:v>
                </c:pt>
                <c:pt idx="19">
                  <c:v>0.39200974389932847</c:v>
                </c:pt>
                <c:pt idx="20">
                  <c:v>0.36046746344041553</c:v>
                </c:pt>
                <c:pt idx="21">
                  <c:v>0.33955209825541566</c:v>
                </c:pt>
                <c:pt idx="22">
                  <c:v>0.32207270097224899</c:v>
                </c:pt>
                <c:pt idx="23">
                  <c:v>0.33007318404583247</c:v>
                </c:pt>
                <c:pt idx="24">
                  <c:v>0.34652905999327632</c:v>
                </c:pt>
                <c:pt idx="25">
                  <c:v>0.36610109556234932</c:v>
                </c:pt>
                <c:pt idx="26">
                  <c:v>0.39090434891476467</c:v>
                </c:pt>
                <c:pt idx="27">
                  <c:v>0.42632148705170053</c:v>
                </c:pt>
                <c:pt idx="28">
                  <c:v>0.46190935670668876</c:v>
                </c:pt>
                <c:pt idx="29">
                  <c:v>0.48095945106743032</c:v>
                </c:pt>
                <c:pt idx="30">
                  <c:v>0.49146901789145347</c:v>
                </c:pt>
                <c:pt idx="31">
                  <c:v>0.50025575459368565</c:v>
                </c:pt>
                <c:pt idx="32">
                  <c:v>0.50006440706600896</c:v>
                </c:pt>
                <c:pt idx="33">
                  <c:v>0.5001065240771172</c:v>
                </c:pt>
                <c:pt idx="34">
                  <c:v>0.51324942164732001</c:v>
                </c:pt>
                <c:pt idx="35">
                  <c:v>0.53007115097775059</c:v>
                </c:pt>
                <c:pt idx="36">
                  <c:v>0.54334466229199263</c:v>
                </c:pt>
                <c:pt idx="37">
                  <c:v>0.56242267214954567</c:v>
                </c:pt>
                <c:pt idx="38">
                  <c:v>0.57396723880708</c:v>
                </c:pt>
                <c:pt idx="39">
                  <c:v>0.58040650859283704</c:v>
                </c:pt>
                <c:pt idx="40">
                  <c:v>0.59199140996495958</c:v>
                </c:pt>
                <c:pt idx="41">
                  <c:v>0.60247871051437396</c:v>
                </c:pt>
                <c:pt idx="42">
                  <c:v>0.60734256660832864</c:v>
                </c:pt>
                <c:pt idx="43">
                  <c:v>0.61289174002081082</c:v>
                </c:pt>
                <c:pt idx="44">
                  <c:v>0.61553662315355795</c:v>
                </c:pt>
                <c:pt idx="45">
                  <c:v>0.61498173902280895</c:v>
                </c:pt>
                <c:pt idx="46">
                  <c:v>0.61204288713384891</c:v>
                </c:pt>
                <c:pt idx="47">
                  <c:v>0.61672480155596265</c:v>
                </c:pt>
                <c:pt idx="48">
                  <c:v>0.62265478151706299</c:v>
                </c:pt>
                <c:pt idx="49">
                  <c:v>0.62727605127600605</c:v>
                </c:pt>
                <c:pt idx="50">
                  <c:v>0.62612291271291298</c:v>
                </c:pt>
                <c:pt idx="51">
                  <c:v>0.62293376530913003</c:v>
                </c:pt>
                <c:pt idx="52">
                  <c:v>0.61270699007012863</c:v>
                </c:pt>
                <c:pt idx="53">
                  <c:v>0.61222615744707765</c:v>
                </c:pt>
                <c:pt idx="54">
                  <c:v>0.61370566604607146</c:v>
                </c:pt>
                <c:pt idx="55">
                  <c:v>0.62510067902601363</c:v>
                </c:pt>
                <c:pt idx="56">
                  <c:v>0.63787662338990581</c:v>
                </c:pt>
                <c:pt idx="57">
                  <c:v>0.6489878339995776</c:v>
                </c:pt>
                <c:pt idx="58">
                  <c:v>0.64580495869684496</c:v>
                </c:pt>
                <c:pt idx="59">
                  <c:v>0.63318793855911293</c:v>
                </c:pt>
                <c:pt idx="60">
                  <c:v>0.61524446334668992</c:v>
                </c:pt>
                <c:pt idx="61">
                  <c:v>0.60483884651006092</c:v>
                </c:pt>
                <c:pt idx="62">
                  <c:v>0.59987006894534056</c:v>
                </c:pt>
                <c:pt idx="63">
                  <c:v>0.59323851991091303</c:v>
                </c:pt>
                <c:pt idx="64">
                  <c:v>0.58223181617641995</c:v>
                </c:pt>
                <c:pt idx="65">
                  <c:v>0.55069876809748863</c:v>
                </c:pt>
                <c:pt idx="66">
                  <c:v>0.48202039859033702</c:v>
                </c:pt>
                <c:pt idx="67">
                  <c:v>0.42507872843009131</c:v>
                </c:pt>
                <c:pt idx="68">
                  <c:v>0.39313979789228565</c:v>
                </c:pt>
                <c:pt idx="69">
                  <c:v>0.40797544906953331</c:v>
                </c:pt>
                <c:pt idx="70">
                  <c:v>0.44736253078425653</c:v>
                </c:pt>
                <c:pt idx="71">
                  <c:v>0.50729279404074057</c:v>
                </c:pt>
                <c:pt idx="72">
                  <c:v>0.52238748590231365</c:v>
                </c:pt>
                <c:pt idx="73">
                  <c:v>0.47399730753718605</c:v>
                </c:pt>
                <c:pt idx="74">
                  <c:v>0.44351080000000098</c:v>
                </c:pt>
                <c:pt idx="75">
                  <c:v>0.40952360000000132</c:v>
                </c:pt>
                <c:pt idx="76">
                  <c:v>0.45396800000000098</c:v>
                </c:pt>
                <c:pt idx="77">
                  <c:v>0.52698400000000101</c:v>
                </c:pt>
                <c:pt idx="78">
                  <c:v>0.65982920000000234</c:v>
                </c:pt>
                <c:pt idx="79">
                  <c:v>0.65299200000000179</c:v>
                </c:pt>
                <c:pt idx="80">
                  <c:v>0.64615480000000192</c:v>
                </c:pt>
                <c:pt idx="81">
                  <c:v>0.50598400000000099</c:v>
                </c:pt>
                <c:pt idx="82">
                  <c:v>0.36581320000000134</c:v>
                </c:pt>
                <c:pt idx="83">
                  <c:v>0.19487280000000087</c:v>
                </c:pt>
                <c:pt idx="84">
                  <c:v>0.11282120000000102</c:v>
                </c:pt>
                <c:pt idx="85">
                  <c:v>3.0769600000001E-2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CE-40A9-BD95-4FD32A2EEAE0}"/>
            </c:ext>
          </c:extLst>
        </c:ser>
        <c:ser>
          <c:idx val="2"/>
          <c:order val="2"/>
          <c:tx>
            <c:v>Female_water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Sheet1!$M$4:$M$94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0.235153756712835</c:v>
                </c:pt>
                <c:pt idx="6">
                  <c:v>0.36333799443521131</c:v>
                </c:pt>
                <c:pt idx="7">
                  <c:v>0.5001974788919662</c:v>
                </c:pt>
                <c:pt idx="8">
                  <c:v>0.64798494595260059</c:v>
                </c:pt>
                <c:pt idx="9">
                  <c:v>0.8035314735980309</c:v>
                </c:pt>
                <c:pt idx="10">
                  <c:v>0.92419330032625358</c:v>
                </c:pt>
                <c:pt idx="11">
                  <c:v>1.0814237628808898</c:v>
                </c:pt>
                <c:pt idx="12">
                  <c:v>1.2465710759002799</c:v>
                </c:pt>
                <c:pt idx="13">
                  <c:v>1.3906442016620499</c:v>
                </c:pt>
                <c:pt idx="14">
                  <c:v>1.4981839977839302</c:v>
                </c:pt>
                <c:pt idx="15">
                  <c:v>1.60050841772853</c:v>
                </c:pt>
                <c:pt idx="16">
                  <c:v>1.63951860831025</c:v>
                </c:pt>
                <c:pt idx="17">
                  <c:v>1.6254970061834202</c:v>
                </c:pt>
                <c:pt idx="18">
                  <c:v>1.6069313629903399</c:v>
                </c:pt>
                <c:pt idx="19">
                  <c:v>1.5954953031232899</c:v>
                </c:pt>
                <c:pt idx="20">
                  <c:v>1.5816322225284198</c:v>
                </c:pt>
                <c:pt idx="21">
                  <c:v>1.583898446676</c:v>
                </c:pt>
                <c:pt idx="22">
                  <c:v>1.6018359167584602</c:v>
                </c:pt>
                <c:pt idx="23">
                  <c:v>1.61347357550555</c:v>
                </c:pt>
                <c:pt idx="24">
                  <c:v>1.6083035990537813</c:v>
                </c:pt>
                <c:pt idx="25">
                  <c:v>1.6114132917688599</c:v>
                </c:pt>
                <c:pt idx="26">
                  <c:v>1.6021072277093902</c:v>
                </c:pt>
                <c:pt idx="27">
                  <c:v>1.6029305344229501</c:v>
                </c:pt>
                <c:pt idx="28">
                  <c:v>1.60892381428055</c:v>
                </c:pt>
                <c:pt idx="29">
                  <c:v>1.6210562260487313</c:v>
                </c:pt>
                <c:pt idx="30">
                  <c:v>1.6311779368194101</c:v>
                </c:pt>
                <c:pt idx="31">
                  <c:v>1.6454952187795098</c:v>
                </c:pt>
                <c:pt idx="32">
                  <c:v>1.6601656332219501</c:v>
                </c:pt>
                <c:pt idx="33">
                  <c:v>1.6781717767211801</c:v>
                </c:pt>
                <c:pt idx="34">
                  <c:v>1.6929968002698599</c:v>
                </c:pt>
                <c:pt idx="35">
                  <c:v>1.7078413511928483</c:v>
                </c:pt>
                <c:pt idx="36">
                  <c:v>1.7266361080483899</c:v>
                </c:pt>
                <c:pt idx="37">
                  <c:v>1.7280478011434013</c:v>
                </c:pt>
                <c:pt idx="38">
                  <c:v>1.7175919753639386</c:v>
                </c:pt>
                <c:pt idx="39">
                  <c:v>1.7152222278540683</c:v>
                </c:pt>
                <c:pt idx="40">
                  <c:v>1.7051354160429086</c:v>
                </c:pt>
                <c:pt idx="41">
                  <c:v>1.68906023410149</c:v>
                </c:pt>
                <c:pt idx="42">
                  <c:v>1.6723534428007316</c:v>
                </c:pt>
                <c:pt idx="43">
                  <c:v>1.6722183298167042</c:v>
                </c:pt>
                <c:pt idx="44">
                  <c:v>1.6545407135026799</c:v>
                </c:pt>
                <c:pt idx="45">
                  <c:v>1.6394733472033898</c:v>
                </c:pt>
                <c:pt idx="46">
                  <c:v>1.6241625699298619</c:v>
                </c:pt>
                <c:pt idx="47">
                  <c:v>1.6112602936288098</c:v>
                </c:pt>
                <c:pt idx="48">
                  <c:v>1.5863577933635913</c:v>
                </c:pt>
                <c:pt idx="49">
                  <c:v>1.5755886634054299</c:v>
                </c:pt>
                <c:pt idx="50">
                  <c:v>1.5574973375375698</c:v>
                </c:pt>
                <c:pt idx="51">
                  <c:v>1.5308762668709799</c:v>
                </c:pt>
                <c:pt idx="52">
                  <c:v>1.50451031142807</c:v>
                </c:pt>
                <c:pt idx="53">
                  <c:v>1.47891791041433</c:v>
                </c:pt>
                <c:pt idx="54">
                  <c:v>1.4464057317144998</c:v>
                </c:pt>
                <c:pt idx="55">
                  <c:v>1.4152550012376999</c:v>
                </c:pt>
                <c:pt idx="56">
                  <c:v>1.3859525926799099</c:v>
                </c:pt>
                <c:pt idx="57">
                  <c:v>1.3638039293923501</c:v>
                </c:pt>
                <c:pt idx="58">
                  <c:v>1.3300785922084</c:v>
                </c:pt>
                <c:pt idx="59">
                  <c:v>1.3003294523486786</c:v>
                </c:pt>
                <c:pt idx="60">
                  <c:v>1.2662049289797801</c:v>
                </c:pt>
                <c:pt idx="61">
                  <c:v>1.23104246914599</c:v>
                </c:pt>
                <c:pt idx="62">
                  <c:v>1.19275869075264</c:v>
                </c:pt>
                <c:pt idx="63">
                  <c:v>1.1581261673837513</c:v>
                </c:pt>
                <c:pt idx="64">
                  <c:v>1.1197477515176499</c:v>
                </c:pt>
                <c:pt idx="65">
                  <c:v>1.08309933164378</c:v>
                </c:pt>
                <c:pt idx="66">
                  <c:v>1.0500978834502301</c:v>
                </c:pt>
                <c:pt idx="67">
                  <c:v>1.0137617781281283</c:v>
                </c:pt>
                <c:pt idx="68">
                  <c:v>0.9774197400542225</c:v>
                </c:pt>
                <c:pt idx="69">
                  <c:v>0.94159943074792296</c:v>
                </c:pt>
                <c:pt idx="70">
                  <c:v>0.90728987567042063</c:v>
                </c:pt>
                <c:pt idx="71">
                  <c:v>0.87507884911887934</c:v>
                </c:pt>
                <c:pt idx="72">
                  <c:v>0.84191552389933388</c:v>
                </c:pt>
                <c:pt idx="73">
                  <c:v>0.80849695090469698</c:v>
                </c:pt>
                <c:pt idx="74">
                  <c:v>0.77024497871433895</c:v>
                </c:pt>
                <c:pt idx="75">
                  <c:v>0.72964043490249308</c:v>
                </c:pt>
                <c:pt idx="76">
                  <c:v>0.6822116650424801</c:v>
                </c:pt>
                <c:pt idx="77">
                  <c:v>0.63930017263105066</c:v>
                </c:pt>
                <c:pt idx="78">
                  <c:v>0.59538328661402351</c:v>
                </c:pt>
                <c:pt idx="79">
                  <c:v>0.53385111055257706</c:v>
                </c:pt>
                <c:pt idx="80">
                  <c:v>0.47003657683922739</c:v>
                </c:pt>
                <c:pt idx="81">
                  <c:v>0.40972584401285034</c:v>
                </c:pt>
                <c:pt idx="82">
                  <c:v>0.34988618305346969</c:v>
                </c:pt>
                <c:pt idx="83">
                  <c:v>0.27501751216353099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CE-40A9-BD95-4FD32A2EEAE0}"/>
            </c:ext>
          </c:extLst>
        </c:ser>
        <c:ser>
          <c:idx val="3"/>
          <c:order val="3"/>
          <c:tx>
            <c:v>Male_water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Sheet1!$B$4:$B$94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cat>
          <c:val>
            <c:numRef>
              <c:f>Sheet1!$N$4:$N$94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7.0865600000000084E-2</c:v>
                </c:pt>
                <c:pt idx="5">
                  <c:v>0.11403120000000008</c:v>
                </c:pt>
                <c:pt idx="6">
                  <c:v>0.16105120000000001</c:v>
                </c:pt>
                <c:pt idx="7">
                  <c:v>0.20777039999999999</c:v>
                </c:pt>
                <c:pt idx="8">
                  <c:v>0.27112360000000002</c:v>
                </c:pt>
                <c:pt idx="9">
                  <c:v>0.3335480000000004</c:v>
                </c:pt>
                <c:pt idx="10">
                  <c:v>0.41784280000000046</c:v>
                </c:pt>
                <c:pt idx="11">
                  <c:v>0.52847840000000001</c:v>
                </c:pt>
                <c:pt idx="12">
                  <c:v>0.63250560000000078</c:v>
                </c:pt>
                <c:pt idx="13">
                  <c:v>0.68405442893186108</c:v>
                </c:pt>
                <c:pt idx="14">
                  <c:v>0.72341858435454909</c:v>
                </c:pt>
                <c:pt idx="15">
                  <c:v>0.71887920958048934</c:v>
                </c:pt>
                <c:pt idx="16">
                  <c:v>0.66318776364364462</c:v>
                </c:pt>
                <c:pt idx="17">
                  <c:v>0.60379384319502283</c:v>
                </c:pt>
                <c:pt idx="18">
                  <c:v>0.57743282119123718</c:v>
                </c:pt>
                <c:pt idx="19">
                  <c:v>0.55203443291675602</c:v>
                </c:pt>
                <c:pt idx="20">
                  <c:v>0.53621661759300365</c:v>
                </c:pt>
                <c:pt idx="21">
                  <c:v>0.53601666542385606</c:v>
                </c:pt>
                <c:pt idx="22">
                  <c:v>0.52805772500162718</c:v>
                </c:pt>
                <c:pt idx="23">
                  <c:v>0.512851192062867</c:v>
                </c:pt>
                <c:pt idx="24">
                  <c:v>0.49461931014165134</c:v>
                </c:pt>
                <c:pt idx="25">
                  <c:v>0.48245406644277333</c:v>
                </c:pt>
                <c:pt idx="26">
                  <c:v>0.47003975367864731</c:v>
                </c:pt>
                <c:pt idx="27">
                  <c:v>0.46488049843077833</c:v>
                </c:pt>
                <c:pt idx="28">
                  <c:v>0.4618658903053604</c:v>
                </c:pt>
                <c:pt idx="29">
                  <c:v>0.46191632636472646</c:v>
                </c:pt>
                <c:pt idx="30">
                  <c:v>0.45724685695041001</c:v>
                </c:pt>
                <c:pt idx="31">
                  <c:v>0.454563410373719</c:v>
                </c:pt>
                <c:pt idx="32">
                  <c:v>0.45240156904563039</c:v>
                </c:pt>
                <c:pt idx="33">
                  <c:v>0.44955143084130467</c:v>
                </c:pt>
                <c:pt idx="34">
                  <c:v>0.44299028402303475</c:v>
                </c:pt>
                <c:pt idx="35">
                  <c:v>0.43554744680851099</c:v>
                </c:pt>
                <c:pt idx="36">
                  <c:v>0.42585136170212839</c:v>
                </c:pt>
                <c:pt idx="37">
                  <c:v>0.41146536170212833</c:v>
                </c:pt>
                <c:pt idx="38">
                  <c:v>0.39495523404255339</c:v>
                </c:pt>
                <c:pt idx="39">
                  <c:v>0.3806145531914894</c:v>
                </c:pt>
                <c:pt idx="40">
                  <c:v>0.36601556397713253</c:v>
                </c:pt>
                <c:pt idx="41">
                  <c:v>0.35311630647727932</c:v>
                </c:pt>
                <c:pt idx="42">
                  <c:v>0.34386525042729993</c:v>
                </c:pt>
                <c:pt idx="43">
                  <c:v>0.33785174974951454</c:v>
                </c:pt>
                <c:pt idx="44">
                  <c:v>0.33039732209583328</c:v>
                </c:pt>
                <c:pt idx="45">
                  <c:v>0.32570638734132035</c:v>
                </c:pt>
                <c:pt idx="46">
                  <c:v>0.3240909952256037</c:v>
                </c:pt>
                <c:pt idx="47">
                  <c:v>0.32316180043769038</c:v>
                </c:pt>
                <c:pt idx="48">
                  <c:v>0.31786747637951168</c:v>
                </c:pt>
                <c:pt idx="49">
                  <c:v>0.31354698416671339</c:v>
                </c:pt>
                <c:pt idx="50">
                  <c:v>0.3095016189059534</c:v>
                </c:pt>
                <c:pt idx="51">
                  <c:v>0.30329222854575499</c:v>
                </c:pt>
                <c:pt idx="52">
                  <c:v>0.28451042767890633</c:v>
                </c:pt>
                <c:pt idx="53">
                  <c:v>0.25587948059881332</c:v>
                </c:pt>
                <c:pt idx="54">
                  <c:v>0.22793443533496227</c:v>
                </c:pt>
                <c:pt idx="55">
                  <c:v>0.19803445277874601</c:v>
                </c:pt>
                <c:pt idx="56">
                  <c:v>0.16497124114098899</c:v>
                </c:pt>
                <c:pt idx="57">
                  <c:v>0.15063137442079116</c:v>
                </c:pt>
                <c:pt idx="58">
                  <c:v>0.14185394346676616</c:v>
                </c:pt>
                <c:pt idx="59">
                  <c:v>0.12219849974461899</c:v>
                </c:pt>
                <c:pt idx="60">
                  <c:v>0.10462689090336402</c:v>
                </c:pt>
                <c:pt idx="61">
                  <c:v>8.9811842687809881E-2</c:v>
                </c:pt>
                <c:pt idx="62">
                  <c:v>6.5953297409278133E-2</c:v>
                </c:pt>
                <c:pt idx="63">
                  <c:v>5.4144868405119687E-2</c:v>
                </c:pt>
                <c:pt idx="64">
                  <c:v>7.0553150702882955E-2</c:v>
                </c:pt>
                <c:pt idx="65">
                  <c:v>8.9728204139660178E-2</c:v>
                </c:pt>
                <c:pt idx="66">
                  <c:v>0.11381773748793801</c:v>
                </c:pt>
                <c:pt idx="67">
                  <c:v>0.14517923057492227</c:v>
                </c:pt>
                <c:pt idx="68">
                  <c:v>0.17642628080124237</c:v>
                </c:pt>
                <c:pt idx="69">
                  <c:v>0.18847040938253123</c:v>
                </c:pt>
                <c:pt idx="70">
                  <c:v>0.19634977826452987</c:v>
                </c:pt>
                <c:pt idx="71">
                  <c:v>0.19920687827857081</c:v>
                </c:pt>
                <c:pt idx="72">
                  <c:v>0.19618097112717298</c:v>
                </c:pt>
                <c:pt idx="73">
                  <c:v>0.18868388035492423</c:v>
                </c:pt>
                <c:pt idx="74">
                  <c:v>0.18348547528567904</c:v>
                </c:pt>
                <c:pt idx="75">
                  <c:v>0.17864992748840719</c:v>
                </c:pt>
                <c:pt idx="76">
                  <c:v>0.17231287667671397</c:v>
                </c:pt>
                <c:pt idx="77">
                  <c:v>0.166899114954284</c:v>
                </c:pt>
                <c:pt idx="78">
                  <c:v>0.15952998479461317</c:v>
                </c:pt>
                <c:pt idx="79">
                  <c:v>0.14503777424356487</c:v>
                </c:pt>
                <c:pt idx="80">
                  <c:v>0.12812406812708887</c:v>
                </c:pt>
                <c:pt idx="81">
                  <c:v>0.11044846739078583</c:v>
                </c:pt>
                <c:pt idx="82">
                  <c:v>8.9381420590174898E-2</c:v>
                </c:pt>
                <c:pt idx="83">
                  <c:v>6.6393320913056705E-2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CE-40A9-BD95-4FD32A2EE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59997112"/>
        <c:axId val="559997504"/>
      </c:lineChart>
      <c:catAx>
        <c:axId val="559997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Age</a:t>
                </a:r>
              </a:p>
              <a:p>
                <a:pPr>
                  <a:defRPr sz="16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559997504"/>
        <c:crosses val="autoZero"/>
        <c:auto val="1"/>
        <c:lblAlgn val="ctr"/>
        <c:lblOffset val="100"/>
        <c:tickLblSkip val="5"/>
        <c:noMultiLvlLbl val="0"/>
      </c:catAx>
      <c:valAx>
        <c:axId val="5599975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600"/>
              </a:p>
              <a:p>
                <a:pPr>
                  <a:defRPr sz="16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Number of hours</a:t>
                </a:r>
              </a:p>
              <a:p>
                <a:pPr>
                  <a:defRPr sz="16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600"/>
              </a:p>
            </c:rich>
          </c:tx>
          <c:layout>
            <c:manualLayout>
              <c:xMode val="edge"/>
              <c:yMode val="edge"/>
              <c:x val="2.2222222222222251E-2"/>
              <c:y val="0.1668438320209975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559997112"/>
        <c:crosses val="autoZero"/>
        <c:crossBetween val="between"/>
      </c:valAx>
      <c:spPr>
        <a:gradFill rotWithShape="0">
          <a:gsLst>
            <a:gs pos="0">
              <a:schemeClr val="lt1"/>
            </a:gs>
            <a:gs pos="100000">
              <a:schemeClr val="lt1">
                <a:lumMod val="9500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KE"/>
        </a:p>
      </c:txPr>
    </c:legend>
    <c:plotVisOnly val="1"/>
    <c:dispBlanksAs val="gap"/>
    <c:showDLblsOverMax val="0"/>
  </c:chart>
  <c:spPr>
    <a:solidFill>
      <a:schemeClr val="lt1"/>
    </a:solidFill>
    <a:ln w="9525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K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'[Evaluation &amp; Research.xlsx]Sheet2'!$E$6</c:f>
              <c:strCache>
                <c:ptCount val="1"/>
                <c:pt idx="0">
                  <c:v>working at home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'[Evaluation &amp; Research.xlsx]Sheet2'!$D$7:$D$9</c:f>
              <c:strCache>
                <c:ptCount val="3"/>
                <c:pt idx="0">
                  <c:v>Uganda</c:v>
                </c:pt>
                <c:pt idx="1">
                  <c:v>Malawi</c:v>
                </c:pt>
                <c:pt idx="2">
                  <c:v>Ethiopia</c:v>
                </c:pt>
              </c:strCache>
            </c:strRef>
          </c:cat>
          <c:val>
            <c:numRef>
              <c:f>'[Evaluation &amp; Research.xlsx]Sheet2'!$E$7:$E$9</c:f>
              <c:numCache>
                <c:formatCode>General</c:formatCode>
                <c:ptCount val="3"/>
                <c:pt idx="0">
                  <c:v>9</c:v>
                </c:pt>
                <c:pt idx="1">
                  <c:v>26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D-48A8-AE76-ABF886E327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4143432"/>
        <c:axId val="654144216"/>
      </c:barChart>
      <c:catAx>
        <c:axId val="65414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654144216"/>
        <c:crosses val="autoZero"/>
        <c:auto val="1"/>
        <c:lblAlgn val="ctr"/>
        <c:lblOffset val="100"/>
        <c:noMultiLvlLbl val="0"/>
      </c:catAx>
      <c:valAx>
        <c:axId val="654144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K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654143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K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0.40062</cdr:x>
      <cdr:y>0.14082</cdr:y>
    </cdr:from>
    <cdr:to>
      <cdr:x>0.61042</cdr:x>
      <cdr:y>0.88466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334F3486-62DC-49EA-BF15-BD4E0F9704EB}"/>
            </a:ext>
          </a:extLst>
        </cdr:cNvPr>
        <cdr:cNvSpPr/>
      </cdr:nvSpPr>
      <cdr:spPr>
        <a:xfrm xmlns:a="http://schemas.openxmlformats.org/drawingml/2006/main">
          <a:off x="4212771" y="612775"/>
          <a:ext cx="2206172" cy="323668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x-none"/>
        </a:p>
      </cdr:txBody>
    </cdr:sp>
  </cdr:relSizeAnchor>
  <cdr:relSizeAnchor xmlns:cdr="http://schemas.openxmlformats.org/drawingml/2006/chartDrawing">
    <cdr:from>
      <cdr:x>0.06384</cdr:x>
      <cdr:y>0.05076</cdr:y>
    </cdr:from>
    <cdr:to>
      <cdr:x>0.23499</cdr:x>
      <cdr:y>0.79794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99DD7EC1-6F32-4993-B0B4-A9728FDA9FA7}"/>
            </a:ext>
          </a:extLst>
        </cdr:cNvPr>
        <cdr:cNvSpPr/>
      </cdr:nvSpPr>
      <cdr:spPr>
        <a:xfrm xmlns:a="http://schemas.openxmlformats.org/drawingml/2006/main">
          <a:off x="671286" y="220889"/>
          <a:ext cx="1799771" cy="32512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x-non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0.6187</cdr:x>
      <cdr:y>0.33895</cdr:y>
    </cdr:from>
    <cdr:to>
      <cdr:x>0.67529</cdr:x>
      <cdr:y>0.58462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CF3FC786-0E0E-48F6-8EEB-B0E7316A9A8B}"/>
            </a:ext>
          </a:extLst>
        </cdr:cNvPr>
        <cdr:cNvSpPr/>
      </cdr:nvSpPr>
      <cdr:spPr>
        <a:xfrm xmlns:a="http://schemas.openxmlformats.org/drawingml/2006/main">
          <a:off x="6506029" y="1582057"/>
          <a:ext cx="595086" cy="114662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x-none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35F0-F986-4C53-84A1-3C093F122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B8119-0F7C-4469-B0B8-646A08D00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163A0-B1B2-4905-952D-6E33CBC6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D81-43DF-412D-AC31-06B0148F449C}" type="datetimeFigureOut">
              <a:rPr lang="x-none" smtClean="0"/>
              <a:t>01/07/2020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DE1BF-4D67-4F53-8292-F91D72696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CE40E-0464-486D-9301-D2140F55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B9F2-3A3F-4431-81F5-EF999258A3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59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1705F-A0BD-4D8C-8AF1-79EC8A76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39B97-6F27-48AD-A500-C9890FEAC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1C393-DCA2-492F-B31B-ABD522FF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D81-43DF-412D-AC31-06B0148F449C}" type="datetimeFigureOut">
              <a:rPr lang="x-none" smtClean="0"/>
              <a:t>01/07/2020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710AB-FEDB-4303-874F-109191EA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16F07-65A5-4973-B446-B14FFC91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B9F2-3A3F-4431-81F5-EF999258A3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448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06D8C-F6B1-4383-B0A5-0D0CE331D6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EDC1A-0623-4E8C-BC2C-99C4DEAFC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57407-5C4A-42A8-ABCC-43CC2B97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D81-43DF-412D-AC31-06B0148F449C}" type="datetimeFigureOut">
              <a:rPr lang="x-none" smtClean="0"/>
              <a:t>01/07/2020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E2AE3-B64F-40BE-AFDF-C3FCD7B0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9641-69E4-4E38-8643-D0B5DBAC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B9F2-3A3F-4431-81F5-EF999258A3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24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9F8A-8346-441F-BF8E-14C9A345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969C8-2C8E-4957-979C-9131A686B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0944B-139D-4B4B-8178-C3BD70A6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D81-43DF-412D-AC31-06B0148F449C}" type="datetimeFigureOut">
              <a:rPr lang="x-none" smtClean="0"/>
              <a:t>01/07/2020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7D8E3-9C63-4D5D-BD19-A588C2CF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06B6D-E88B-4912-AFF3-D3D9A97B6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B9F2-3A3F-4431-81F5-EF999258A3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168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A6A6C-7663-47D9-8549-30D7078ED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E9176-9CEF-49EE-B91C-CC189A67F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412B4-D66E-4CBA-8AED-B9BFBFE1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D81-43DF-412D-AC31-06B0148F449C}" type="datetimeFigureOut">
              <a:rPr lang="x-none" smtClean="0"/>
              <a:t>01/07/2020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711F3-2693-456A-9116-5BB15A9C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1BFD9-C525-416E-B493-A059ACB5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B9F2-3A3F-4431-81F5-EF999258A3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993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ABAE-2D95-4889-AE28-85DB1EC2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922F-A9FC-483F-B194-2667A8470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88386-4F05-4361-9DA4-F33A1337F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6410B-0999-43CD-AD14-8C02982E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D81-43DF-412D-AC31-06B0148F449C}" type="datetimeFigureOut">
              <a:rPr lang="x-none" smtClean="0"/>
              <a:t>01/07/2020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AFAD9-7F15-4413-885A-364C5148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C1AE8-58A8-42DB-B4B1-EA34D739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B9F2-3A3F-4431-81F5-EF999258A3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327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E0F2-3E5A-4B6E-A3E3-FC37BF24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425DE-3C15-4998-A23F-0430C7C25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D8E9C-DCB3-45D6-B919-A51DD1C79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56B2C-4AFF-4D5F-BF6B-151F5B69B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960F8E-D8C7-4B75-82B8-BE5E133A5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17914-6274-4AD2-8504-6EC5A910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D81-43DF-412D-AC31-06B0148F449C}" type="datetimeFigureOut">
              <a:rPr lang="x-none" smtClean="0"/>
              <a:t>01/07/2020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1F7C9F-1468-4542-A672-414E6017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3C6E5-B799-4182-921F-C6F33B81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B9F2-3A3F-4431-81F5-EF999258A3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24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02CF-E077-47FF-884C-7564702D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390A8-75A3-4B83-8CFB-9AC218C4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D81-43DF-412D-AC31-06B0148F449C}" type="datetimeFigureOut">
              <a:rPr lang="x-none" smtClean="0"/>
              <a:t>01/07/2020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23D0C-313E-4AAD-8B7D-5F713344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CADC7-1079-4C54-A8C9-9F64B10B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B9F2-3A3F-4431-81F5-EF999258A3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63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28FE7-795D-4AE7-97DE-4ED381EF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D81-43DF-412D-AC31-06B0148F449C}" type="datetimeFigureOut">
              <a:rPr lang="x-none" smtClean="0"/>
              <a:t>01/07/2020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AAF48-F4BC-4981-B191-D0F9FA25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FE60-AFCC-4F50-A031-C3EB4FC3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B9F2-3A3F-4431-81F5-EF999258A3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635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FB45-A797-4BCE-8F0A-E9C2FC267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D489A-828E-42A0-808B-B7B6C385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9D868-BD66-4E8D-AC77-9D9F4F628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E29D6-799F-441E-82CE-D88C1D0E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D81-43DF-412D-AC31-06B0148F449C}" type="datetimeFigureOut">
              <a:rPr lang="x-none" smtClean="0"/>
              <a:t>01/07/2020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FA2E4-2313-4238-BEEA-3AB2C476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F765F-A02F-4E49-8064-329922D9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B9F2-3A3F-4431-81F5-EF999258A3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275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F535-1760-4CEF-AD67-003597059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BD9EE0-4764-4DD3-8E23-F4A2A18CE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B3C21-F505-48AD-9C22-D21F937B4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CB348-9817-43D3-906E-58550066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D81-43DF-412D-AC31-06B0148F449C}" type="datetimeFigureOut">
              <a:rPr lang="x-none" smtClean="0"/>
              <a:t>01/07/2020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2F37A-33DC-4812-A386-8CA21650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47F1F-6A18-4E25-948A-90001138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B9F2-3A3F-4431-81F5-EF999258A3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604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D5B5C-C1A0-47B5-A0A0-CB650469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31882-47C7-4028-8381-594563FCB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5C2BA-C480-4DE9-8456-D339A8564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67D81-43DF-412D-AC31-06B0148F449C}" type="datetimeFigureOut">
              <a:rPr lang="x-none" smtClean="0"/>
              <a:t>01/07/2020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338B2-8EFD-4E75-9175-9130C1F46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D2F50-57C8-4162-A5B1-2B4AE3860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B9F2-3A3F-4431-81F5-EF999258A37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63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F7FF-2209-4802-BD2A-217824E61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22007-0B36-4587-B59D-2DFD70F6E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Unpaid Work, Gender and Education Inequalities: Profiles by Gender and Age in Selected African Countries</a:t>
            </a:r>
          </a:p>
          <a:p>
            <a:pPr marL="0" indent="0" algn="ctr">
              <a:buNone/>
            </a:pP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/>
              <a:t>Reuben Mutegi</a:t>
            </a:r>
            <a:endParaRPr lang="x-none" dirty="0"/>
          </a:p>
          <a:p>
            <a:pPr marL="0" indent="0" algn="ctr">
              <a:buNone/>
            </a:pPr>
            <a:r>
              <a:rPr lang="en-GB" b="1" dirty="0"/>
              <a:t>Moses </a:t>
            </a:r>
            <a:r>
              <a:rPr lang="en-GB" b="1" dirty="0" err="1"/>
              <a:t>Muriithi</a:t>
            </a:r>
            <a:endParaRPr lang="x-none" dirty="0"/>
          </a:p>
          <a:p>
            <a:pPr marL="0" indent="0" algn="ctr">
              <a:buNone/>
            </a:pPr>
            <a:r>
              <a:rPr lang="en-GB" b="1" dirty="0" err="1"/>
              <a:t>Germano</a:t>
            </a:r>
            <a:r>
              <a:rPr lang="en-GB" b="1" dirty="0"/>
              <a:t> </a:t>
            </a:r>
            <a:r>
              <a:rPr lang="en-GB" b="1" dirty="0" err="1"/>
              <a:t>Mwabu</a:t>
            </a:r>
            <a:endParaRPr lang="x-none" dirty="0"/>
          </a:p>
          <a:p>
            <a:pPr marL="0" indent="0" algn="ctr">
              <a:buNone/>
            </a:pPr>
            <a:r>
              <a:rPr lang="en-GB" b="1" dirty="0"/>
              <a:t> </a:t>
            </a:r>
            <a:endParaRPr lang="x-none" dirty="0"/>
          </a:p>
          <a:p>
            <a:pPr marL="0" indent="0" algn="ctr">
              <a:buNone/>
            </a:pPr>
            <a:r>
              <a:rPr lang="en-GB" b="1" dirty="0"/>
              <a:t>University of Nairobi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3664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334B-BE3C-45DD-BB69-C6659C46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 by gender (Tanzania)</a:t>
            </a:r>
            <a:endParaRPr lang="x-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A2A09F-CBD1-4CBE-B526-68A3C0315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290525"/>
              </p:ext>
            </p:extLst>
          </p:nvPr>
        </p:nvGraphicFramePr>
        <p:xfrm>
          <a:off x="838200" y="1509486"/>
          <a:ext cx="10515600" cy="466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496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44A0-206A-4A91-94CF-D4F30A2F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of water and firewood by Gender and Age; Malawi</a:t>
            </a:r>
            <a:endParaRPr lang="x-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B3C2CC-EDCA-4F52-80EF-BAA27AB85B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9740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C92961FA-5B68-4378-9BF0-36B8A7871C00}"/>
              </a:ext>
            </a:extLst>
          </p:cNvPr>
          <p:cNvSpPr/>
          <p:nvPr/>
        </p:nvSpPr>
        <p:spPr>
          <a:xfrm>
            <a:off x="3749040" y="2400300"/>
            <a:ext cx="45720" cy="2503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653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D6CE-25FE-44EF-B4DA-91AA63D8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of water and firewood Ethiopia</a:t>
            </a:r>
            <a:endParaRPr lang="x-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F9D34C-E71F-42D6-891D-1C3E20532C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4771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6CE7C211-BDFF-4A3A-90D5-46BAB9F47A9A}"/>
              </a:ext>
            </a:extLst>
          </p:cNvPr>
          <p:cNvSpPr/>
          <p:nvPr/>
        </p:nvSpPr>
        <p:spPr>
          <a:xfrm>
            <a:off x="3977640" y="2617470"/>
            <a:ext cx="114300" cy="2343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2731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F801-7158-4AC0-A33C-59354A7C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of firewood and water (Uganda)</a:t>
            </a:r>
            <a:endParaRPr lang="x-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972767-8772-42D2-B953-42C882F178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560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FF0E2F6B-C7B5-4DCD-AAF3-E758C0F8D4BA}"/>
              </a:ext>
            </a:extLst>
          </p:cNvPr>
          <p:cNvSpPr/>
          <p:nvPr/>
        </p:nvSpPr>
        <p:spPr>
          <a:xfrm>
            <a:off x="3623310" y="2560320"/>
            <a:ext cx="182880" cy="2366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462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7868F-60A9-4021-A114-337F57F2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Hours of water and firewood (Tanzania)</a:t>
            </a:r>
            <a:endParaRPr lang="x-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C55AFE-B069-44A3-B220-62031C37D1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4549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72A0A4CA-8263-4FDE-BD29-E10B89F26D1A}"/>
              </a:ext>
            </a:extLst>
          </p:cNvPr>
          <p:cNvSpPr/>
          <p:nvPr/>
        </p:nvSpPr>
        <p:spPr>
          <a:xfrm>
            <a:off x="4274820" y="3543300"/>
            <a:ext cx="68580" cy="1040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8160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Unpaid work as reason for not attending school.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6573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143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6A50-E60E-4406-82AC-A8321120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50B2C-2535-439D-BD3F-270E760F4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This paper reveals a consistent evidence that African women spend much more time than men in search of water and firewood in all the countries studied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We find that affordable access to water and firewood is still a nightmare in many African countries in the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The findings further indicates that time is spent on water and firewood collection at the expense of schooling, especially among women.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We argue that reallocation or release of time spent on household chores for the market and schooling (currently in excess of 30 minutes) would significantly increase the wellbeing of households</a:t>
            </a:r>
          </a:p>
        </p:txBody>
      </p:sp>
    </p:spTree>
    <p:extLst>
      <p:ext uri="{BB962C8B-B14F-4D97-AF65-F5344CB8AC3E}">
        <p14:creationId xmlns:p14="http://schemas.microsoft.com/office/powerpoint/2010/main" val="608717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D8F0-D85A-4FE4-B1CE-9C8695B7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FD96-D2E9-4423-ADFE-C301844F2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</a:t>
            </a:r>
            <a:r>
              <a:rPr lang="en-US" sz="4800" dirty="0"/>
              <a:t>Thank you</a:t>
            </a:r>
            <a:endParaRPr lang="x-none" sz="4800" dirty="0"/>
          </a:p>
        </p:txBody>
      </p:sp>
    </p:spTree>
    <p:extLst>
      <p:ext uri="{BB962C8B-B14F-4D97-AF65-F5344CB8AC3E}">
        <p14:creationId xmlns:p14="http://schemas.microsoft.com/office/powerpoint/2010/main" val="237736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9B6A-0A1F-446A-A3E6-A06FCC0B6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Cases of unpaid work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987AF-703A-4DF0-9E02-F0F0BC9A4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730567"/>
          </a:xfrm>
        </p:spPr>
        <p:txBody>
          <a:bodyPr/>
          <a:lstStyle/>
          <a:p>
            <a:r>
              <a:rPr lang="en-US" dirty="0"/>
              <a:t>Children fetching water</a:t>
            </a:r>
            <a:endParaRPr lang="x-non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9C682C-E0D8-46B2-B21C-3EB793305F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" y="2628107"/>
            <a:ext cx="5494655" cy="368458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10F61A-2345-4071-8E69-2DBD9A1F0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Children fetching water </a:t>
            </a:r>
            <a:endParaRPr lang="x-non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78E775-D8BF-403F-B7C9-18CF8140C7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23874"/>
            <a:ext cx="5372100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7389-1C68-4521-AA47-22AFAF22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Children fetching firewood (Uganda)</a:t>
            </a:r>
            <a:endParaRPr lang="x-non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413C4-F201-4DC7-BD60-D37688BFBC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5770" y="1825625"/>
            <a:ext cx="5574030" cy="454088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104A51-DD53-4982-82A1-761E9EF89D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9360" y="1690688"/>
            <a:ext cx="5436869" cy="45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2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050D2-E21C-4290-BF50-986D73C1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391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sz="3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Motivation</a:t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EC18D-35AF-48C1-8778-0CA213EB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5551"/>
            <a:ext cx="10515600" cy="5251412"/>
          </a:xfrm>
        </p:spPr>
        <p:txBody>
          <a:bodyPr/>
          <a:lstStyle/>
          <a:p>
            <a:r>
              <a:rPr lang="en-US" dirty="0"/>
              <a:t>There have been concerns that child </a:t>
            </a:r>
            <a:r>
              <a:rPr lang="en-US" dirty="0" err="1"/>
              <a:t>labour</a:t>
            </a:r>
            <a:r>
              <a:rPr lang="en-US" dirty="0"/>
              <a:t> (paid work) minimizes learner  participation in school </a:t>
            </a:r>
          </a:p>
          <a:p>
            <a:r>
              <a:rPr lang="en-US" dirty="0"/>
              <a:t>Consequently, studies were carried out to establish how child </a:t>
            </a:r>
            <a:r>
              <a:rPr lang="en-US" dirty="0" err="1"/>
              <a:t>labour</a:t>
            </a:r>
            <a:r>
              <a:rPr lang="en-US" dirty="0"/>
              <a:t> affects schooling (</a:t>
            </a:r>
            <a:r>
              <a:rPr lang="en-US" i="1" dirty="0"/>
              <a:t>See </a:t>
            </a:r>
            <a:r>
              <a:rPr lang="en-GB" i="1" dirty="0" err="1"/>
              <a:t>Patrinos</a:t>
            </a:r>
            <a:r>
              <a:rPr lang="en-GB" i="1" dirty="0"/>
              <a:t> and </a:t>
            </a:r>
            <a:r>
              <a:rPr lang="en-GB" i="1" dirty="0" err="1"/>
              <a:t>Psacharopoulos</a:t>
            </a:r>
            <a:r>
              <a:rPr lang="en-GB" i="1" dirty="0"/>
              <a:t> (1997), </a:t>
            </a:r>
            <a:r>
              <a:rPr lang="en-GB" i="1" dirty="0" err="1"/>
              <a:t>Psacharopoulos</a:t>
            </a:r>
            <a:r>
              <a:rPr lang="en-GB" i="1" dirty="0"/>
              <a:t> (1997), Jensen and </a:t>
            </a:r>
            <a:r>
              <a:rPr lang="en-GB" i="1" dirty="0" err="1"/>
              <a:t>Skyt</a:t>
            </a:r>
            <a:r>
              <a:rPr lang="en-GB" i="1" dirty="0"/>
              <a:t> Nielsen (1997) and Ray (2000</a:t>
            </a:r>
            <a:r>
              <a:rPr lang="en-GB" dirty="0"/>
              <a:t>)</a:t>
            </a:r>
          </a:p>
          <a:p>
            <a:r>
              <a:rPr lang="en-GB" dirty="0"/>
              <a:t>These studies focused more on child labour (paid work) and ignored unpaid work </a:t>
            </a:r>
          </a:p>
          <a:p>
            <a:r>
              <a:rPr lang="en-US" dirty="0"/>
              <a:t>This paper analyses the inequalities that exist in access to education due to </a:t>
            </a:r>
            <a:r>
              <a:rPr lang="en-GB" dirty="0"/>
              <a:t>Unpaid Work by gender and age of the learners in  Selected African Countries</a:t>
            </a:r>
            <a:endParaRPr lang="x-none" dirty="0"/>
          </a:p>
          <a:p>
            <a:endParaRPr lang="en-US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1243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73A0-18B6-4586-A295-9802D230F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EE219-F90A-40E3-9075-2D1793C4C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Are there statistically significant differences in unpaid workers by gender among African countries?</a:t>
            </a:r>
            <a:endParaRPr lang="x-none" dirty="0"/>
          </a:p>
          <a:p>
            <a:pPr lvl="0"/>
            <a:r>
              <a:rPr lang="en-GB" dirty="0"/>
              <a:t>Is unpaid work a source of gender inequality in education participation?</a:t>
            </a:r>
            <a:endParaRPr lang="x-none" dirty="0"/>
          </a:p>
          <a:p>
            <a:pPr lvl="0"/>
            <a:r>
              <a:rPr lang="en-GB" dirty="0"/>
              <a:t>What policies can close the gender gap in unpaid work?</a:t>
            </a:r>
            <a:endParaRPr lang="x-none" dirty="0"/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8110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DFEA-9937-439D-9340-14967AEC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C94B0-99D2-474D-9F0E-F1CA3E55D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To develop time use and inequality profiles we were guided by </a:t>
            </a:r>
            <a:r>
              <a:rPr lang="en-GB" dirty="0"/>
              <a:t>Reid (1934) and </a:t>
            </a:r>
            <a:r>
              <a:rPr lang="en-US" dirty="0" err="1"/>
              <a:t>Donehower</a:t>
            </a:r>
            <a:r>
              <a:rPr lang="en-US" dirty="0"/>
              <a:t> (2014) methodology which has the following steps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 </a:t>
            </a:r>
            <a:r>
              <a:rPr lang="en-GB" b="1" i="1" dirty="0"/>
              <a:t>Identification of the time use survey</a:t>
            </a:r>
          </a:p>
          <a:p>
            <a:pPr marL="514350" indent="-514350">
              <a:buFont typeface="+mj-lt"/>
              <a:buAutoNum type="alphaLcParenR"/>
            </a:pPr>
            <a:r>
              <a:rPr lang="en-GB" b="1" i="1" dirty="0"/>
              <a:t>Identification of the unpaid activities not included in the GDP calculations</a:t>
            </a:r>
          </a:p>
          <a:p>
            <a:pPr marL="514350" indent="-514350">
              <a:buFont typeface="+mj-lt"/>
              <a:buAutoNum type="alphaLcParenR"/>
            </a:pPr>
            <a:r>
              <a:rPr lang="en-GB" b="1" i="1" dirty="0">
                <a:solidFill>
                  <a:srgbClr val="CFD5EA"/>
                </a:solidFill>
              </a:rPr>
              <a:t>Imputation of monetary value to unpaid work activities</a:t>
            </a:r>
          </a:p>
          <a:p>
            <a:pPr marL="514350" indent="-514350">
              <a:buFont typeface="+mj-lt"/>
              <a:buAutoNum type="alphaLcParenR"/>
            </a:pPr>
            <a:r>
              <a:rPr lang="en-GB" b="1" i="1" dirty="0">
                <a:solidFill>
                  <a:schemeClr val="bg1">
                    <a:lumMod val="95000"/>
                  </a:schemeClr>
                </a:solidFill>
              </a:rPr>
              <a:t>Estimation of the NTTA age profiles</a:t>
            </a:r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7758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6274-5739-4C3A-964F-A177D41B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</a:t>
            </a:r>
            <a:endParaRPr lang="x-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FC6098-A7C9-4DC3-8A84-927C08FE4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425759"/>
              </p:ext>
            </p:extLst>
          </p:nvPr>
        </p:nvGraphicFramePr>
        <p:xfrm>
          <a:off x="959005" y="1371600"/>
          <a:ext cx="9021336" cy="2068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7112">
                  <a:extLst>
                    <a:ext uri="{9D8B030D-6E8A-4147-A177-3AD203B41FA5}">
                      <a16:colId xmlns:a16="http://schemas.microsoft.com/office/drawing/2014/main" val="1692708390"/>
                    </a:ext>
                  </a:extLst>
                </a:gridCol>
                <a:gridCol w="3007112">
                  <a:extLst>
                    <a:ext uri="{9D8B030D-6E8A-4147-A177-3AD203B41FA5}">
                      <a16:colId xmlns:a16="http://schemas.microsoft.com/office/drawing/2014/main" val="1146164089"/>
                    </a:ext>
                  </a:extLst>
                </a:gridCol>
                <a:gridCol w="3007112">
                  <a:extLst>
                    <a:ext uri="{9D8B030D-6E8A-4147-A177-3AD203B41FA5}">
                      <a16:colId xmlns:a16="http://schemas.microsoft.com/office/drawing/2014/main" val="1986822673"/>
                    </a:ext>
                  </a:extLst>
                </a:gridCol>
              </a:tblGrid>
              <a:tr h="428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Country</a:t>
                      </a:r>
                      <a:endParaRPr lang="x-non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Approximate sample size</a:t>
                      </a:r>
                      <a:endParaRPr lang="x-non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Survey year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009537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Ethiopia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025" algn="l"/>
                        </a:tabLst>
                      </a:pPr>
                      <a:r>
                        <a:rPr lang="en-GB" sz="2000" dirty="0">
                          <a:effectLst/>
                        </a:rPr>
                        <a:t>4000</a:t>
                      </a:r>
                      <a:endParaRPr lang="x-non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2014</a:t>
                      </a:r>
                      <a:endParaRPr lang="x-non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4846078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Tanzania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3200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2011</a:t>
                      </a:r>
                      <a:endParaRPr lang="x-non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564050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Malawi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3200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2013</a:t>
                      </a:r>
                      <a:endParaRPr lang="x-non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690091"/>
                  </a:ext>
                </a:extLst>
              </a:tr>
              <a:tr h="3249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Uganda</a:t>
                      </a:r>
                      <a:endParaRPr lang="x-non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3200</a:t>
                      </a:r>
                      <a:endParaRPr lang="x-none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2011</a:t>
                      </a:r>
                      <a:endParaRPr lang="x-none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76173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6E31EAD-5D08-4249-9C63-4B12F5D62041}"/>
              </a:ext>
            </a:extLst>
          </p:cNvPr>
          <p:cNvSpPr/>
          <p:nvPr/>
        </p:nvSpPr>
        <p:spPr>
          <a:xfrm>
            <a:off x="591016" y="3100038"/>
            <a:ext cx="1051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The LSMS is a nationally representative data collected by National Statistics Offices of study countries.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The surveys have a time-use section that captures data on the number of hours spent by household members on some unpaid household work.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Since data on water and firewood collection was common across all study countries, we focused on the two variables for comparability purpose.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25050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0F37-0472-40AD-93E0-B923E0CA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7063B-52D5-4633-B79F-FB1D65FAA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Economic activities in Malawi</a:t>
            </a:r>
          </a:p>
          <a:p>
            <a:endParaRPr lang="x-none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61205F-93A3-4E08-96D5-1FBA6BDA7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686302"/>
              </p:ext>
            </p:extLst>
          </p:nvPr>
        </p:nvGraphicFramePr>
        <p:xfrm>
          <a:off x="838201" y="2328861"/>
          <a:ext cx="8517672" cy="365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918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3326-A730-44C1-BCC2-EF790622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activities by gender (Malawi)</a:t>
            </a:r>
            <a:endParaRPr lang="x-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CB6CF7-8D67-4762-92FF-82DFA2F56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6706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5270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504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Cases of unpaid work</vt:lpstr>
      <vt:lpstr>Children fetching firewood (Uganda)</vt:lpstr>
      <vt:lpstr>Motivation </vt:lpstr>
      <vt:lpstr>Research questions </vt:lpstr>
      <vt:lpstr>Methodology</vt:lpstr>
      <vt:lpstr>Data</vt:lpstr>
      <vt:lpstr>Results </vt:lpstr>
      <vt:lpstr>Economic activities by gender (Malawi)</vt:lpstr>
      <vt:lpstr>Occupation by gender (Tanzania)</vt:lpstr>
      <vt:lpstr>Hours of water and firewood by Gender and Age; Malawi</vt:lpstr>
      <vt:lpstr>Hours of water and firewood Ethiopia</vt:lpstr>
      <vt:lpstr>Hours of firewood and water (Uganda)</vt:lpstr>
      <vt:lpstr>Hours of water and firewood (Tanzania)</vt:lpstr>
      <vt:lpstr>Unpaid work as reason for not attending school. 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mutegi</dc:creator>
  <cp:lastModifiedBy>mutegi</cp:lastModifiedBy>
  <cp:revision>33</cp:revision>
  <dcterms:created xsi:type="dcterms:W3CDTF">2020-06-29T21:51:10Z</dcterms:created>
  <dcterms:modified xsi:type="dcterms:W3CDTF">2020-07-01T14:51:21Z</dcterms:modified>
</cp:coreProperties>
</file>